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x="18288000" cy="10287000"/>
  <p:notesSz cx="6858000" cy="9144000"/>
  <p:embeddedFontLst>
    <p:embeddedFont>
      <p:font typeface="Tahoma Bold" charset="1" panose="020B0804030504040204"/>
      <p:regular r:id="rId27"/>
    </p:embeddedFont>
    <p:embeddedFont>
      <p:font typeface="Abril Fatface" charset="1" panose="02000503000000020003"/>
      <p:regular r:id="rId28"/>
    </p:embeddedFont>
    <p:embeddedFont>
      <p:font typeface="Perandory" charset="1" panose="00000000000000000000"/>
      <p:regular r:id="rId29"/>
    </p:embeddedFont>
    <p:embeddedFont>
      <p:font typeface="Mistrully" charset="1" panose="00000000000000000000"/>
      <p:regular r:id="rId30"/>
    </p:embeddedFont>
    <p:embeddedFont>
      <p:font typeface="Quicksand Medium" charset="1" panose="00000000000000000000"/>
      <p:regular r:id="rId31"/>
    </p:embeddedFont>
    <p:embeddedFont>
      <p:font typeface="Quicksand Bold" charset="1" panose="00000000000000000000"/>
      <p:regular r:id="rId32"/>
    </p:embeddedFont>
    <p:embeddedFont>
      <p:font typeface="Quicksand" charset="1" panose="00000000000000000000"/>
      <p:regular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Relationship Id="rId5" Target="../media/image16.png" Type="http://schemas.openxmlformats.org/officeDocument/2006/relationships/image"/><Relationship Id="rId6" Target="../media/image17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Relationship Id="rId5" Target="../media/image18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Relationship Id="rId5" Target="../media/image19.png" Type="http://schemas.openxmlformats.org/officeDocument/2006/relationships/image"/><Relationship Id="rId6" Target="../media/image20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Relationship Id="rId5" Target="../media/image21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Relationship Id="rId5" Target="../media/image22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Relationship Id="rId5" Target="../media/image23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Relationship Id="rId5" Target="../media/image24.png" Type="http://schemas.openxmlformats.org/officeDocument/2006/relationships/image"/><Relationship Id="rId6" Target="../media/image25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Relationship Id="rId5" Target="../media/image26.png" Type="http://schemas.openxmlformats.org/officeDocument/2006/relationships/image"/><Relationship Id="rId6" Target="../media/image27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Relationship Id="rId5" Target="../media/image28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29.png" Type="http://schemas.openxmlformats.org/officeDocument/2006/relationships/image"/><Relationship Id="rId5" Target="../media/image30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Relationship Id="rId3" Target="../media/image32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Relationship Id="rId5" Target="../media/image12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Relationship Id="rId5" Target="../media/image13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Relationship Id="rId5" Target="../media/image14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Relationship Id="rId5" Target="../media/image15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1592199"/>
            <a:ext cx="18288000" cy="13468350"/>
          </a:xfrm>
          <a:custGeom>
            <a:avLst/>
            <a:gdLst/>
            <a:ahLst/>
            <a:cxnLst/>
            <a:rect r="r" b="b" t="t" l="l"/>
            <a:pathLst>
              <a:path h="13468350" w="18288000">
                <a:moveTo>
                  <a:pt x="0" y="0"/>
                </a:moveTo>
                <a:lnTo>
                  <a:pt x="18288000" y="0"/>
                </a:lnTo>
                <a:lnTo>
                  <a:pt x="18288000" y="13468350"/>
                </a:lnTo>
                <a:lnTo>
                  <a:pt x="0" y="134683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091775" y="-982475"/>
            <a:ext cx="3719522" cy="3607013"/>
          </a:xfrm>
          <a:custGeom>
            <a:avLst/>
            <a:gdLst/>
            <a:ahLst/>
            <a:cxnLst/>
            <a:rect r="r" b="b" t="t" l="l"/>
            <a:pathLst>
              <a:path h="3607013" w="3719522">
                <a:moveTo>
                  <a:pt x="0" y="0"/>
                </a:moveTo>
                <a:lnTo>
                  <a:pt x="3719522" y="0"/>
                </a:lnTo>
                <a:lnTo>
                  <a:pt x="3719522" y="3607013"/>
                </a:lnTo>
                <a:lnTo>
                  <a:pt x="0" y="360701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978698" y="6273603"/>
            <a:ext cx="5372795" cy="4076214"/>
          </a:xfrm>
          <a:custGeom>
            <a:avLst/>
            <a:gdLst/>
            <a:ahLst/>
            <a:cxnLst/>
            <a:rect r="r" b="b" t="t" l="l"/>
            <a:pathLst>
              <a:path h="4076214" w="5372795">
                <a:moveTo>
                  <a:pt x="0" y="0"/>
                </a:moveTo>
                <a:lnTo>
                  <a:pt x="5372796" y="0"/>
                </a:lnTo>
                <a:lnTo>
                  <a:pt x="5372796" y="4076214"/>
                </a:lnTo>
                <a:lnTo>
                  <a:pt x="0" y="407621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97776" y="0"/>
            <a:ext cx="3438525" cy="3676650"/>
          </a:xfrm>
          <a:custGeom>
            <a:avLst/>
            <a:gdLst/>
            <a:ahLst/>
            <a:cxnLst/>
            <a:rect r="r" b="b" t="t" l="l"/>
            <a:pathLst>
              <a:path h="3676650" w="3438525">
                <a:moveTo>
                  <a:pt x="0" y="0"/>
                </a:moveTo>
                <a:lnTo>
                  <a:pt x="3438525" y="0"/>
                </a:lnTo>
                <a:lnTo>
                  <a:pt x="3438525" y="3676650"/>
                </a:lnTo>
                <a:lnTo>
                  <a:pt x="0" y="367665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380254" y="371456"/>
            <a:ext cx="2590800" cy="2933700"/>
          </a:xfrm>
          <a:custGeom>
            <a:avLst/>
            <a:gdLst/>
            <a:ahLst/>
            <a:cxnLst/>
            <a:rect r="r" b="b" t="t" l="l"/>
            <a:pathLst>
              <a:path h="2933700" w="2590800">
                <a:moveTo>
                  <a:pt x="0" y="0"/>
                </a:moveTo>
                <a:lnTo>
                  <a:pt x="2590800" y="0"/>
                </a:lnTo>
                <a:lnTo>
                  <a:pt x="2590800" y="2933700"/>
                </a:lnTo>
                <a:lnTo>
                  <a:pt x="0" y="29337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2944" r="0" b="-3224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372280" y="1123902"/>
            <a:ext cx="9067076" cy="515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93"/>
              </a:lnSpc>
            </a:pPr>
            <a:r>
              <a:rPr lang="en-US" sz="3869">
                <a:solidFill>
                  <a:srgbClr val="212121"/>
                </a:solidFill>
                <a:latin typeface="Tahoma Bold"/>
              </a:rPr>
              <a:t>INSTITUTO POLITÉCNICO NACIONAL</a:t>
            </a:r>
          </a:p>
          <a:p>
            <a:pPr algn="ctr">
              <a:lnSpc>
                <a:spcPts val="3300"/>
              </a:lnSpc>
            </a:pPr>
            <a:r>
              <a:rPr lang="en-US" sz="2799">
                <a:solidFill>
                  <a:srgbClr val="212121"/>
                </a:solidFill>
                <a:latin typeface="Tahoma Bold"/>
              </a:rPr>
              <a:t>UNIDAD PROFESIONAL INTERDISCIPLINARIA DE CIENCIAS SOCIALES Y ADMINISTRATIVAS</a:t>
            </a:r>
          </a:p>
          <a:p>
            <a:pPr algn="ctr">
              <a:lnSpc>
                <a:spcPts val="3300"/>
              </a:lnSpc>
            </a:pPr>
          </a:p>
          <a:p>
            <a:pPr algn="ctr">
              <a:lnSpc>
                <a:spcPts val="4351"/>
              </a:lnSpc>
            </a:pPr>
            <a:r>
              <a:rPr lang="en-US" sz="3199">
                <a:solidFill>
                  <a:srgbClr val="000000"/>
                </a:solidFill>
                <a:latin typeface="Abril Fatface"/>
              </a:rPr>
              <a:t>Equipo 7</a:t>
            </a:r>
          </a:p>
          <a:p>
            <a:pPr algn="ctr">
              <a:lnSpc>
                <a:spcPts val="4351"/>
              </a:lnSpc>
            </a:pPr>
            <a:r>
              <a:rPr lang="en-US" sz="3199">
                <a:solidFill>
                  <a:srgbClr val="000000"/>
                </a:solidFill>
                <a:latin typeface="Abril Fatface"/>
              </a:rPr>
              <a:t>OSORIO HERRERA REBECA GEORGINA</a:t>
            </a:r>
          </a:p>
          <a:p>
            <a:pPr algn="ctr">
              <a:lnSpc>
                <a:spcPts val="4351"/>
              </a:lnSpc>
            </a:pPr>
            <a:r>
              <a:rPr lang="en-US" sz="3199">
                <a:solidFill>
                  <a:srgbClr val="000000"/>
                </a:solidFill>
                <a:latin typeface="Abril Fatface"/>
              </a:rPr>
              <a:t>PERÉZ GOMÉZ JENNIFER</a:t>
            </a:r>
          </a:p>
          <a:p>
            <a:pPr algn="ctr">
              <a:lnSpc>
                <a:spcPts val="4351"/>
              </a:lnSpc>
            </a:pPr>
            <a:r>
              <a:rPr lang="en-US" sz="3199">
                <a:solidFill>
                  <a:srgbClr val="000000"/>
                </a:solidFill>
                <a:latin typeface="Abril Fatface"/>
              </a:rPr>
              <a:t> QUINTERO LAGUNA EDUARDO SAID</a:t>
            </a:r>
          </a:p>
          <a:p>
            <a:pPr algn="ctr">
              <a:lnSpc>
                <a:spcPts val="4351"/>
              </a:lnSpc>
            </a:pPr>
            <a:r>
              <a:rPr lang="en-US" sz="3199">
                <a:solidFill>
                  <a:srgbClr val="000000"/>
                </a:solidFill>
                <a:latin typeface="Abril Fatface"/>
              </a:rPr>
              <a:t> RIVERO VALENCIA VIDAL ENRIQUE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090435" y="6100410"/>
            <a:ext cx="10035769" cy="16552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51"/>
              </a:lnSpc>
            </a:pPr>
            <a:r>
              <a:rPr lang="en-US" sz="3199">
                <a:solidFill>
                  <a:srgbClr val="000000"/>
                </a:solidFill>
                <a:latin typeface="Abril Fatface"/>
              </a:rPr>
              <a:t>3AM31 TECNOLOGÍAS DE LA INFORMACIÓN LICENCIATURA EN ADMINISTRACIÓN INDUSTRIAL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1592199"/>
            <a:ext cx="18288000" cy="13468350"/>
          </a:xfrm>
          <a:custGeom>
            <a:avLst/>
            <a:gdLst/>
            <a:ahLst/>
            <a:cxnLst/>
            <a:rect r="r" b="b" t="t" l="l"/>
            <a:pathLst>
              <a:path h="13468350" w="18288000">
                <a:moveTo>
                  <a:pt x="0" y="0"/>
                </a:moveTo>
                <a:lnTo>
                  <a:pt x="18288000" y="0"/>
                </a:lnTo>
                <a:lnTo>
                  <a:pt x="18288000" y="13468350"/>
                </a:lnTo>
                <a:lnTo>
                  <a:pt x="0" y="134683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243090" y="-243021"/>
            <a:ext cx="7403106" cy="3164653"/>
          </a:xfrm>
          <a:custGeom>
            <a:avLst/>
            <a:gdLst/>
            <a:ahLst/>
            <a:cxnLst/>
            <a:rect r="r" b="b" t="t" l="l"/>
            <a:pathLst>
              <a:path h="3164653" w="7403106">
                <a:moveTo>
                  <a:pt x="0" y="0"/>
                </a:moveTo>
                <a:lnTo>
                  <a:pt x="7403106" y="0"/>
                </a:lnTo>
                <a:lnTo>
                  <a:pt x="7403106" y="3164653"/>
                </a:lnTo>
                <a:lnTo>
                  <a:pt x="0" y="31646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4857085" y="1547708"/>
            <a:ext cx="3430915" cy="1444819"/>
            <a:chOff x="0" y="0"/>
            <a:chExt cx="3430918" cy="144481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21590"/>
              <a:ext cx="3430905" cy="1423035"/>
            </a:xfrm>
            <a:custGeom>
              <a:avLst/>
              <a:gdLst/>
              <a:ahLst/>
              <a:cxnLst/>
              <a:rect r="r" b="b" t="t" l="l"/>
              <a:pathLst>
                <a:path h="1423035" w="3430905">
                  <a:moveTo>
                    <a:pt x="2329815" y="240284"/>
                  </a:moveTo>
                  <a:cubicBezTo>
                    <a:pt x="2387346" y="264414"/>
                    <a:pt x="2437130" y="306451"/>
                    <a:pt x="2456688" y="367665"/>
                  </a:cubicBezTo>
                  <a:cubicBezTo>
                    <a:pt x="2487295" y="463296"/>
                    <a:pt x="2417318" y="552577"/>
                    <a:pt x="2352548" y="614934"/>
                  </a:cubicBezTo>
                  <a:cubicBezTo>
                    <a:pt x="2317750" y="648335"/>
                    <a:pt x="2279523" y="677418"/>
                    <a:pt x="2238121" y="702183"/>
                  </a:cubicBezTo>
                  <a:cubicBezTo>
                    <a:pt x="2196719" y="726948"/>
                    <a:pt x="2152904" y="746633"/>
                    <a:pt x="2107057" y="761238"/>
                  </a:cubicBezTo>
                  <a:cubicBezTo>
                    <a:pt x="2066798" y="774065"/>
                    <a:pt x="2021967" y="786638"/>
                    <a:pt x="1978787" y="786638"/>
                  </a:cubicBezTo>
                  <a:cubicBezTo>
                    <a:pt x="1973326" y="786638"/>
                    <a:pt x="1967865" y="786384"/>
                    <a:pt x="1962404" y="786003"/>
                  </a:cubicBezTo>
                  <a:lnTo>
                    <a:pt x="1931543" y="778764"/>
                  </a:lnTo>
                  <a:cubicBezTo>
                    <a:pt x="1921637" y="774954"/>
                    <a:pt x="1912366" y="769747"/>
                    <a:pt x="1903984" y="763270"/>
                  </a:cubicBezTo>
                  <a:lnTo>
                    <a:pt x="1881759" y="740791"/>
                  </a:lnTo>
                  <a:cubicBezTo>
                    <a:pt x="1875409" y="732282"/>
                    <a:pt x="1870329" y="723011"/>
                    <a:pt x="1866646" y="712978"/>
                  </a:cubicBezTo>
                  <a:cubicBezTo>
                    <a:pt x="1829181" y="622808"/>
                    <a:pt x="1885950" y="534035"/>
                    <a:pt x="1948561" y="472059"/>
                  </a:cubicBezTo>
                  <a:cubicBezTo>
                    <a:pt x="2055368" y="366522"/>
                    <a:pt x="2189861" y="294259"/>
                    <a:pt x="2329942" y="240157"/>
                  </a:cubicBezTo>
                  <a:close/>
                  <a:moveTo>
                    <a:pt x="3430905" y="0"/>
                  </a:moveTo>
                  <a:cubicBezTo>
                    <a:pt x="3134106" y="19939"/>
                    <a:pt x="2838704" y="57404"/>
                    <a:pt x="2551430" y="136779"/>
                  </a:cubicBezTo>
                  <a:cubicBezTo>
                    <a:pt x="2475865" y="157607"/>
                    <a:pt x="2400300" y="181102"/>
                    <a:pt x="2326513" y="209423"/>
                  </a:cubicBezTo>
                  <a:cubicBezTo>
                    <a:pt x="2284095" y="194818"/>
                    <a:pt x="2240534" y="187452"/>
                    <a:pt x="2195703" y="187452"/>
                  </a:cubicBezTo>
                  <a:cubicBezTo>
                    <a:pt x="2195576" y="187452"/>
                    <a:pt x="2195449" y="187452"/>
                    <a:pt x="2195322" y="187452"/>
                  </a:cubicBezTo>
                  <a:cubicBezTo>
                    <a:pt x="2193290" y="187452"/>
                    <a:pt x="2191258" y="187452"/>
                    <a:pt x="2189226" y="187452"/>
                  </a:cubicBezTo>
                  <a:cubicBezTo>
                    <a:pt x="2088007" y="187452"/>
                    <a:pt x="1985137" y="208915"/>
                    <a:pt x="1886331" y="228727"/>
                  </a:cubicBezTo>
                  <a:cubicBezTo>
                    <a:pt x="1790192" y="248031"/>
                    <a:pt x="1694942" y="271780"/>
                    <a:pt x="1600708" y="299847"/>
                  </a:cubicBezTo>
                  <a:cubicBezTo>
                    <a:pt x="1413002" y="355727"/>
                    <a:pt x="1231519" y="427355"/>
                    <a:pt x="1056259" y="514985"/>
                  </a:cubicBezTo>
                  <a:cubicBezTo>
                    <a:pt x="879475" y="602742"/>
                    <a:pt x="711835" y="705612"/>
                    <a:pt x="553466" y="823468"/>
                  </a:cubicBezTo>
                  <a:cubicBezTo>
                    <a:pt x="395097" y="941324"/>
                    <a:pt x="248412" y="1072134"/>
                    <a:pt x="113284" y="1216279"/>
                  </a:cubicBezTo>
                  <a:lnTo>
                    <a:pt x="26670" y="1313307"/>
                  </a:lnTo>
                  <a:cubicBezTo>
                    <a:pt x="26670" y="1276858"/>
                    <a:pt x="30607" y="1239774"/>
                    <a:pt x="32639" y="1203579"/>
                  </a:cubicBezTo>
                  <a:lnTo>
                    <a:pt x="40132" y="1079246"/>
                  </a:lnTo>
                  <a:cubicBezTo>
                    <a:pt x="40513" y="1073531"/>
                    <a:pt x="36322" y="1070610"/>
                    <a:pt x="31877" y="1070610"/>
                  </a:cubicBezTo>
                  <a:cubicBezTo>
                    <a:pt x="27432" y="1070610"/>
                    <a:pt x="22733" y="1073531"/>
                    <a:pt x="22225" y="1079246"/>
                  </a:cubicBezTo>
                  <a:lnTo>
                    <a:pt x="12065" y="1200277"/>
                  </a:lnTo>
                  <a:cubicBezTo>
                    <a:pt x="8382" y="1241298"/>
                    <a:pt x="7493" y="1283843"/>
                    <a:pt x="381" y="1324356"/>
                  </a:cubicBezTo>
                  <a:lnTo>
                    <a:pt x="0" y="1331214"/>
                  </a:lnTo>
                  <a:lnTo>
                    <a:pt x="6223" y="1339723"/>
                  </a:lnTo>
                  <a:cubicBezTo>
                    <a:pt x="98806" y="1368806"/>
                    <a:pt x="188341" y="1395603"/>
                    <a:pt x="277749" y="1422781"/>
                  </a:cubicBezTo>
                  <a:lnTo>
                    <a:pt x="284988" y="1423035"/>
                  </a:lnTo>
                  <a:lnTo>
                    <a:pt x="293624" y="1416304"/>
                  </a:lnTo>
                  <a:lnTo>
                    <a:pt x="295275" y="1405382"/>
                  </a:lnTo>
                  <a:lnTo>
                    <a:pt x="288925" y="1396365"/>
                  </a:lnTo>
                  <a:cubicBezTo>
                    <a:pt x="204470" y="1370965"/>
                    <a:pt x="123698" y="1346454"/>
                    <a:pt x="42672" y="1322705"/>
                  </a:cubicBezTo>
                  <a:cubicBezTo>
                    <a:pt x="164846" y="1184656"/>
                    <a:pt x="297434" y="1057402"/>
                    <a:pt x="440309" y="941070"/>
                  </a:cubicBezTo>
                  <a:cubicBezTo>
                    <a:pt x="583184" y="824738"/>
                    <a:pt x="734822" y="720852"/>
                    <a:pt x="894842" y="629539"/>
                  </a:cubicBezTo>
                  <a:cubicBezTo>
                    <a:pt x="1057529" y="536448"/>
                    <a:pt x="1226693" y="457581"/>
                    <a:pt x="1402588" y="393065"/>
                  </a:cubicBezTo>
                  <a:cubicBezTo>
                    <a:pt x="1578483" y="328549"/>
                    <a:pt x="1758569" y="279273"/>
                    <a:pt x="1942719" y="245110"/>
                  </a:cubicBezTo>
                  <a:cubicBezTo>
                    <a:pt x="2021205" y="230759"/>
                    <a:pt x="2103120" y="214376"/>
                    <a:pt x="2183892" y="214376"/>
                  </a:cubicBezTo>
                  <a:cubicBezTo>
                    <a:pt x="2203069" y="214376"/>
                    <a:pt x="2222119" y="215265"/>
                    <a:pt x="2241042" y="217297"/>
                  </a:cubicBezTo>
                  <a:lnTo>
                    <a:pt x="2285746" y="225425"/>
                  </a:lnTo>
                  <a:cubicBezTo>
                    <a:pt x="2177288" y="268605"/>
                    <a:pt x="2077339" y="326263"/>
                    <a:pt x="1985772" y="398780"/>
                  </a:cubicBezTo>
                  <a:cubicBezTo>
                    <a:pt x="1912747" y="458089"/>
                    <a:pt x="1834769" y="535432"/>
                    <a:pt x="1825498" y="634619"/>
                  </a:cubicBezTo>
                  <a:cubicBezTo>
                    <a:pt x="1818005" y="715899"/>
                    <a:pt x="1866138" y="802767"/>
                    <a:pt x="1951609" y="814197"/>
                  </a:cubicBezTo>
                  <a:cubicBezTo>
                    <a:pt x="1960499" y="815340"/>
                    <a:pt x="1969516" y="815975"/>
                    <a:pt x="1978660" y="815975"/>
                  </a:cubicBezTo>
                  <a:cubicBezTo>
                    <a:pt x="2018411" y="815975"/>
                    <a:pt x="2059305" y="805688"/>
                    <a:pt x="2096770" y="794893"/>
                  </a:cubicBezTo>
                  <a:cubicBezTo>
                    <a:pt x="2144522" y="781050"/>
                    <a:pt x="2190115" y="762127"/>
                    <a:pt x="2233549" y="738124"/>
                  </a:cubicBezTo>
                  <a:cubicBezTo>
                    <a:pt x="2276729" y="715010"/>
                    <a:pt x="2316480" y="687197"/>
                    <a:pt x="2352929" y="654558"/>
                  </a:cubicBezTo>
                  <a:cubicBezTo>
                    <a:pt x="2389378" y="621919"/>
                    <a:pt x="2421509" y="585343"/>
                    <a:pt x="2449195" y="544957"/>
                  </a:cubicBezTo>
                  <a:cubicBezTo>
                    <a:pt x="2463419" y="524764"/>
                    <a:pt x="2474214" y="502920"/>
                    <a:pt x="2481580" y="479425"/>
                  </a:cubicBezTo>
                  <a:cubicBezTo>
                    <a:pt x="2488946" y="455930"/>
                    <a:pt x="2492502" y="431800"/>
                    <a:pt x="2492375" y="407035"/>
                  </a:cubicBezTo>
                  <a:cubicBezTo>
                    <a:pt x="2491105" y="386715"/>
                    <a:pt x="2486787" y="367157"/>
                    <a:pt x="2479421" y="348234"/>
                  </a:cubicBezTo>
                  <a:cubicBezTo>
                    <a:pt x="2472055" y="329311"/>
                    <a:pt x="2462022" y="311912"/>
                    <a:pt x="2449449" y="296037"/>
                  </a:cubicBezTo>
                  <a:cubicBezTo>
                    <a:pt x="2426716" y="266954"/>
                    <a:pt x="2399030" y="243713"/>
                    <a:pt x="2366264" y="226695"/>
                  </a:cubicBezTo>
                  <a:lnTo>
                    <a:pt x="2469134" y="192278"/>
                  </a:lnTo>
                  <a:cubicBezTo>
                    <a:pt x="2781300" y="95377"/>
                    <a:pt x="3105531" y="52451"/>
                    <a:pt x="3430905" y="30480"/>
                  </a:cubicBezTo>
                  <a:lnTo>
                    <a:pt x="3430905" y="30480"/>
                  </a:lnTo>
                  <a:lnTo>
                    <a:pt x="3430905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2501303" y="315392"/>
            <a:ext cx="14188345" cy="20872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76"/>
              </a:lnSpc>
            </a:pPr>
            <a:r>
              <a:rPr lang="en-US" sz="7899" spc="473">
                <a:solidFill>
                  <a:srgbClr val="000000"/>
                </a:solidFill>
                <a:latin typeface="Perandory"/>
              </a:rPr>
              <a:t>2.2.2. PROCESOS DE UN SISTEMA DE INFORMACIÓN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203218" y="2237889"/>
            <a:ext cx="13760177" cy="5765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49"/>
              </a:lnSpc>
            </a:pPr>
            <a:r>
              <a:rPr lang="en-US" sz="3146" spc="3">
                <a:solidFill>
                  <a:srgbClr val="000000"/>
                </a:solidFill>
                <a:latin typeface="Quicksand"/>
              </a:rPr>
              <a:t>1.</a:t>
            </a:r>
            <a:r>
              <a:rPr lang="en-US" sz="3146" spc="3">
                <a:solidFill>
                  <a:srgbClr val="000000"/>
                </a:solidFill>
                <a:latin typeface="Quicksand Bold"/>
              </a:rPr>
              <a:t>Captura de datos:</a:t>
            </a:r>
            <a:r>
              <a:rPr lang="en-US" sz="3146" spc="3">
                <a:solidFill>
                  <a:srgbClr val="000000"/>
                </a:solidFill>
                <a:latin typeface="Quicksand"/>
              </a:rPr>
              <a:t> Recopilación de información desde diversas fuentes.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109759" y="2790339"/>
            <a:ext cx="15334545" cy="5765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49"/>
              </a:lnSpc>
            </a:pPr>
            <a:r>
              <a:rPr lang="en-US" sz="3146" spc="50">
                <a:solidFill>
                  <a:srgbClr val="000000"/>
                </a:solidFill>
                <a:latin typeface="Quicksand"/>
              </a:rPr>
              <a:t>2.</a:t>
            </a:r>
            <a:r>
              <a:rPr lang="en-US" sz="3146" spc="50">
                <a:solidFill>
                  <a:srgbClr val="000000"/>
                </a:solidFill>
                <a:latin typeface="Quicksand Bold"/>
              </a:rPr>
              <a:t>Almacenamiento de datos: </a:t>
            </a:r>
            <a:r>
              <a:rPr lang="en-US" sz="3146" spc="50">
                <a:solidFill>
                  <a:srgbClr val="000000"/>
                </a:solidFill>
                <a:latin typeface="Quicksand"/>
              </a:rPr>
              <a:t>Guardado de la información recopilada en bases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448639" y="3342789"/>
            <a:ext cx="1719653" cy="5417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49"/>
              </a:lnSpc>
            </a:pPr>
            <a:r>
              <a:rPr lang="en-US" sz="3146">
                <a:solidFill>
                  <a:srgbClr val="000000"/>
                </a:solidFill>
                <a:latin typeface="Quicksand"/>
              </a:rPr>
              <a:t>de datos.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114217" y="3895239"/>
            <a:ext cx="15329821" cy="11289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49"/>
              </a:lnSpc>
            </a:pPr>
            <a:r>
              <a:rPr lang="en-US" sz="3146" spc="3">
                <a:solidFill>
                  <a:srgbClr val="000000"/>
                </a:solidFill>
                <a:latin typeface="Quicksand"/>
              </a:rPr>
              <a:t>3.</a:t>
            </a:r>
            <a:r>
              <a:rPr lang="en-US" sz="3146" spc="3">
                <a:solidFill>
                  <a:srgbClr val="000000"/>
                </a:solidFill>
                <a:latin typeface="Quicksand Bold"/>
              </a:rPr>
              <a:t>Procesamiento de datos</a:t>
            </a:r>
            <a:r>
              <a:rPr lang="en-US" sz="3146" spc="3">
                <a:solidFill>
                  <a:srgbClr val="000000"/>
                </a:solidFill>
                <a:latin typeface="Quicksand"/>
              </a:rPr>
              <a:t>: Transformación de los datos en información útil. 4.</a:t>
            </a:r>
            <a:r>
              <a:rPr lang="en-US" sz="3146" spc="3">
                <a:solidFill>
                  <a:srgbClr val="000000"/>
                </a:solidFill>
                <a:latin typeface="Quicksand Bold"/>
              </a:rPr>
              <a:t>Análisis de información:</a:t>
            </a:r>
            <a:r>
              <a:rPr lang="en-US" sz="3146" spc="3">
                <a:solidFill>
                  <a:srgbClr val="000000"/>
                </a:solidFill>
                <a:latin typeface="Quicksand"/>
              </a:rPr>
              <a:t> Extracción de conocimientos y patrones de los datos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448639" y="5000139"/>
            <a:ext cx="2270322" cy="5417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49"/>
              </a:lnSpc>
            </a:pPr>
            <a:r>
              <a:rPr lang="en-US" sz="3146">
                <a:solidFill>
                  <a:srgbClr val="000000"/>
                </a:solidFill>
                <a:latin typeface="Quicksand"/>
              </a:rPr>
              <a:t>procesados.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116903" y="5552589"/>
            <a:ext cx="15327230" cy="5765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49"/>
              </a:lnSpc>
            </a:pPr>
            <a:r>
              <a:rPr lang="en-US" sz="3146">
                <a:solidFill>
                  <a:srgbClr val="000000"/>
                </a:solidFill>
                <a:latin typeface="Quicksand"/>
              </a:rPr>
              <a:t>5.</a:t>
            </a:r>
            <a:r>
              <a:rPr lang="en-US" sz="3146">
                <a:solidFill>
                  <a:srgbClr val="000000"/>
                </a:solidFill>
                <a:latin typeface="Quicksand Bold"/>
              </a:rPr>
              <a:t>Generación de informes:</a:t>
            </a:r>
            <a:r>
              <a:rPr lang="en-US" sz="3146">
                <a:solidFill>
                  <a:srgbClr val="000000"/>
                </a:solidFill>
                <a:latin typeface="Quicksand"/>
              </a:rPr>
              <a:t> Presentación de los resultados del análisis en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448639" y="6105039"/>
            <a:ext cx="4640894" cy="5417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49"/>
              </a:lnSpc>
            </a:pPr>
            <a:r>
              <a:rPr lang="en-US" sz="3146">
                <a:solidFill>
                  <a:srgbClr val="000000"/>
                </a:solidFill>
                <a:latin typeface="Quicksand"/>
              </a:rPr>
              <a:t>formatos comprensibles.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121808" y="6657489"/>
            <a:ext cx="15322306" cy="5765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49"/>
              </a:lnSpc>
            </a:pPr>
            <a:r>
              <a:rPr lang="en-US" sz="3146">
                <a:solidFill>
                  <a:srgbClr val="000000"/>
                </a:solidFill>
                <a:latin typeface="Quicksand"/>
              </a:rPr>
              <a:t>6.</a:t>
            </a:r>
            <a:r>
              <a:rPr lang="en-US" sz="3146">
                <a:solidFill>
                  <a:srgbClr val="000000"/>
                </a:solidFill>
                <a:latin typeface="Quicksand Bold"/>
              </a:rPr>
              <a:t>Distribución de información</a:t>
            </a:r>
            <a:r>
              <a:rPr lang="en-US" sz="3146">
                <a:solidFill>
                  <a:srgbClr val="000000"/>
                </a:solidFill>
                <a:latin typeface="Quicksand"/>
              </a:rPr>
              <a:t>: Entrega de informes a las partes interesadas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448639" y="7209939"/>
            <a:ext cx="2030244" cy="5417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49"/>
              </a:lnSpc>
            </a:pPr>
            <a:r>
              <a:rPr lang="en-US" sz="3146">
                <a:solidFill>
                  <a:srgbClr val="000000"/>
                </a:solidFill>
                <a:latin typeface="Quicksand"/>
              </a:rPr>
              <a:t>relevantes.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129399" y="7762389"/>
            <a:ext cx="15314486" cy="5765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49"/>
              </a:lnSpc>
            </a:pPr>
            <a:r>
              <a:rPr lang="en-US" sz="3146">
                <a:solidFill>
                  <a:srgbClr val="000000"/>
                </a:solidFill>
                <a:latin typeface="Quicksand"/>
              </a:rPr>
              <a:t>7.</a:t>
            </a:r>
            <a:r>
              <a:rPr lang="en-US" sz="3146">
                <a:solidFill>
                  <a:srgbClr val="000000"/>
                </a:solidFill>
                <a:latin typeface="Quicksand Bold"/>
              </a:rPr>
              <a:t>Gestión de seguridad:</a:t>
            </a:r>
            <a:r>
              <a:rPr lang="en-US" sz="3146">
                <a:solidFill>
                  <a:srgbClr val="000000"/>
                </a:solidFill>
                <a:latin typeface="Quicksand"/>
              </a:rPr>
              <a:t> Implementación de medidas para proteger la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448639" y="8314839"/>
            <a:ext cx="2331863" cy="5417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49"/>
              </a:lnSpc>
            </a:pPr>
            <a:r>
              <a:rPr lang="en-US" sz="3146">
                <a:solidFill>
                  <a:srgbClr val="000000"/>
                </a:solidFill>
                <a:latin typeface="Quicksand"/>
              </a:rPr>
              <a:t>información.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110502" y="8867289"/>
            <a:ext cx="15333726" cy="5765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49"/>
              </a:lnSpc>
            </a:pPr>
            <a:r>
              <a:rPr lang="en-US" sz="3146">
                <a:solidFill>
                  <a:srgbClr val="000000"/>
                </a:solidFill>
                <a:latin typeface="Quicksand"/>
              </a:rPr>
              <a:t>8.</a:t>
            </a:r>
            <a:r>
              <a:rPr lang="en-US" sz="3146">
                <a:solidFill>
                  <a:srgbClr val="000000"/>
                </a:solidFill>
                <a:latin typeface="Quicksand Bold"/>
              </a:rPr>
              <a:t>Mantenimiento del sistema</a:t>
            </a:r>
            <a:r>
              <a:rPr lang="en-US" sz="3146">
                <a:solidFill>
                  <a:srgbClr val="000000"/>
                </a:solidFill>
                <a:latin typeface="Quicksand"/>
              </a:rPr>
              <a:t>: Tareas de mantenimiento para garantizar el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448639" y="9419739"/>
            <a:ext cx="4446060" cy="5417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49"/>
              </a:lnSpc>
            </a:pPr>
            <a:r>
              <a:rPr lang="en-US" sz="3146">
                <a:solidFill>
                  <a:srgbClr val="000000"/>
                </a:solidFill>
                <a:latin typeface="Quicksand"/>
              </a:rPr>
              <a:t>funcionamiento óptimo.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1592199"/>
            <a:ext cx="18288000" cy="13468350"/>
          </a:xfrm>
          <a:custGeom>
            <a:avLst/>
            <a:gdLst/>
            <a:ahLst/>
            <a:cxnLst/>
            <a:rect r="r" b="b" t="t" l="l"/>
            <a:pathLst>
              <a:path h="13468350" w="18288000">
                <a:moveTo>
                  <a:pt x="0" y="0"/>
                </a:moveTo>
                <a:lnTo>
                  <a:pt x="18288000" y="0"/>
                </a:lnTo>
                <a:lnTo>
                  <a:pt x="18288000" y="13468350"/>
                </a:lnTo>
                <a:lnTo>
                  <a:pt x="0" y="134683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243090" y="-243021"/>
            <a:ext cx="7403106" cy="3164653"/>
          </a:xfrm>
          <a:custGeom>
            <a:avLst/>
            <a:gdLst/>
            <a:ahLst/>
            <a:cxnLst/>
            <a:rect r="r" b="b" t="t" l="l"/>
            <a:pathLst>
              <a:path h="3164653" w="7403106">
                <a:moveTo>
                  <a:pt x="0" y="0"/>
                </a:moveTo>
                <a:lnTo>
                  <a:pt x="7403106" y="0"/>
                </a:lnTo>
                <a:lnTo>
                  <a:pt x="7403106" y="3164653"/>
                </a:lnTo>
                <a:lnTo>
                  <a:pt x="0" y="31646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830142" y="3990489"/>
            <a:ext cx="123825" cy="123825"/>
            <a:chOff x="0" y="0"/>
            <a:chExt cx="123825" cy="12382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23825" cy="123825"/>
            </a:xfrm>
            <a:custGeom>
              <a:avLst/>
              <a:gdLst/>
              <a:ahLst/>
              <a:cxnLst/>
              <a:rect r="r" b="b" t="t" l="l"/>
              <a:pathLst>
                <a:path h="123825" w="123825">
                  <a:moveTo>
                    <a:pt x="123825" y="61976"/>
                  </a:moveTo>
                  <a:lnTo>
                    <a:pt x="123444" y="70104"/>
                  </a:lnTo>
                  <a:lnTo>
                    <a:pt x="120650" y="81915"/>
                  </a:lnTo>
                  <a:cubicBezTo>
                    <a:pt x="117602" y="89408"/>
                    <a:pt x="115570" y="92964"/>
                    <a:pt x="113411" y="96393"/>
                  </a:cubicBezTo>
                  <a:lnTo>
                    <a:pt x="108585" y="102870"/>
                  </a:lnTo>
                  <a:lnTo>
                    <a:pt x="99695" y="111125"/>
                  </a:lnTo>
                  <a:cubicBezTo>
                    <a:pt x="92964" y="115697"/>
                    <a:pt x="89408" y="117602"/>
                    <a:pt x="85598" y="119126"/>
                  </a:cubicBezTo>
                  <a:lnTo>
                    <a:pt x="77978" y="121793"/>
                  </a:lnTo>
                  <a:lnTo>
                    <a:pt x="66040" y="123825"/>
                  </a:lnTo>
                  <a:cubicBezTo>
                    <a:pt x="57912" y="123825"/>
                    <a:pt x="53848" y="123444"/>
                    <a:pt x="49911" y="122682"/>
                  </a:cubicBezTo>
                  <a:lnTo>
                    <a:pt x="42037" y="120650"/>
                  </a:lnTo>
                  <a:lnTo>
                    <a:pt x="30988" y="115570"/>
                  </a:lnTo>
                  <a:cubicBezTo>
                    <a:pt x="24257" y="110998"/>
                    <a:pt x="21082" y="108458"/>
                    <a:pt x="18288" y="105664"/>
                  </a:cubicBezTo>
                  <a:lnTo>
                    <a:pt x="12700" y="99695"/>
                  </a:lnTo>
                  <a:lnTo>
                    <a:pt x="6223" y="89408"/>
                  </a:lnTo>
                  <a:cubicBezTo>
                    <a:pt x="3175" y="81915"/>
                    <a:pt x="1905" y="77978"/>
                    <a:pt x="1143" y="74041"/>
                  </a:cubicBezTo>
                  <a:lnTo>
                    <a:pt x="0" y="66040"/>
                  </a:lnTo>
                  <a:lnTo>
                    <a:pt x="381" y="53848"/>
                  </a:lnTo>
                  <a:cubicBezTo>
                    <a:pt x="1905" y="45847"/>
                    <a:pt x="3175" y="42037"/>
                    <a:pt x="4699" y="38227"/>
                  </a:cubicBezTo>
                  <a:lnTo>
                    <a:pt x="8128" y="30861"/>
                  </a:lnTo>
                  <a:lnTo>
                    <a:pt x="15240" y="20955"/>
                  </a:lnTo>
                  <a:cubicBezTo>
                    <a:pt x="20955" y="15240"/>
                    <a:pt x="24130" y="12700"/>
                    <a:pt x="27559" y="10414"/>
                  </a:cubicBezTo>
                  <a:lnTo>
                    <a:pt x="34417" y="6223"/>
                  </a:lnTo>
                  <a:lnTo>
                    <a:pt x="45847" y="1905"/>
                  </a:lnTo>
                  <a:cubicBezTo>
                    <a:pt x="53848" y="381"/>
                    <a:pt x="57785" y="0"/>
                    <a:pt x="61976" y="0"/>
                  </a:cubicBezTo>
                  <a:lnTo>
                    <a:pt x="70104" y="381"/>
                  </a:lnTo>
                  <a:lnTo>
                    <a:pt x="81915" y="3175"/>
                  </a:lnTo>
                  <a:cubicBezTo>
                    <a:pt x="89408" y="6223"/>
                    <a:pt x="92964" y="8255"/>
                    <a:pt x="96393" y="10414"/>
                  </a:cubicBezTo>
                  <a:lnTo>
                    <a:pt x="102870" y="15240"/>
                  </a:lnTo>
                  <a:lnTo>
                    <a:pt x="111125" y="24130"/>
                  </a:lnTo>
                  <a:cubicBezTo>
                    <a:pt x="115697" y="30861"/>
                    <a:pt x="117602" y="34417"/>
                    <a:pt x="119126" y="38227"/>
                  </a:cubicBezTo>
                  <a:lnTo>
                    <a:pt x="121793" y="45847"/>
                  </a:lnTo>
                  <a:lnTo>
                    <a:pt x="123825" y="57785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830142" y="4523889"/>
            <a:ext cx="123825" cy="123825"/>
            <a:chOff x="0" y="0"/>
            <a:chExt cx="123825" cy="12382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3825" cy="123825"/>
            </a:xfrm>
            <a:custGeom>
              <a:avLst/>
              <a:gdLst/>
              <a:ahLst/>
              <a:cxnLst/>
              <a:rect r="r" b="b" t="t" l="l"/>
              <a:pathLst>
                <a:path h="123825" w="123825">
                  <a:moveTo>
                    <a:pt x="123825" y="61976"/>
                  </a:moveTo>
                  <a:lnTo>
                    <a:pt x="123444" y="70104"/>
                  </a:lnTo>
                  <a:lnTo>
                    <a:pt x="120650" y="81915"/>
                  </a:lnTo>
                  <a:cubicBezTo>
                    <a:pt x="117602" y="89408"/>
                    <a:pt x="115570" y="92964"/>
                    <a:pt x="113411" y="96393"/>
                  </a:cubicBezTo>
                  <a:lnTo>
                    <a:pt x="108585" y="102870"/>
                  </a:lnTo>
                  <a:lnTo>
                    <a:pt x="99695" y="111125"/>
                  </a:lnTo>
                  <a:cubicBezTo>
                    <a:pt x="92964" y="115697"/>
                    <a:pt x="89408" y="117602"/>
                    <a:pt x="85598" y="119126"/>
                  </a:cubicBezTo>
                  <a:lnTo>
                    <a:pt x="77978" y="121793"/>
                  </a:lnTo>
                  <a:lnTo>
                    <a:pt x="66040" y="123825"/>
                  </a:lnTo>
                  <a:cubicBezTo>
                    <a:pt x="57912" y="123825"/>
                    <a:pt x="53848" y="123444"/>
                    <a:pt x="49911" y="122682"/>
                  </a:cubicBezTo>
                  <a:lnTo>
                    <a:pt x="42037" y="120650"/>
                  </a:lnTo>
                  <a:lnTo>
                    <a:pt x="30988" y="115570"/>
                  </a:lnTo>
                  <a:cubicBezTo>
                    <a:pt x="24257" y="110998"/>
                    <a:pt x="21082" y="108458"/>
                    <a:pt x="18288" y="105664"/>
                  </a:cubicBezTo>
                  <a:lnTo>
                    <a:pt x="12700" y="99695"/>
                  </a:lnTo>
                  <a:lnTo>
                    <a:pt x="6223" y="89408"/>
                  </a:lnTo>
                  <a:cubicBezTo>
                    <a:pt x="3175" y="81915"/>
                    <a:pt x="1905" y="77978"/>
                    <a:pt x="1143" y="74041"/>
                  </a:cubicBezTo>
                  <a:lnTo>
                    <a:pt x="0" y="66040"/>
                  </a:lnTo>
                  <a:lnTo>
                    <a:pt x="381" y="53848"/>
                  </a:lnTo>
                  <a:cubicBezTo>
                    <a:pt x="1905" y="45847"/>
                    <a:pt x="3175" y="42037"/>
                    <a:pt x="4699" y="38227"/>
                  </a:cubicBezTo>
                  <a:lnTo>
                    <a:pt x="8128" y="30861"/>
                  </a:lnTo>
                  <a:lnTo>
                    <a:pt x="15240" y="20955"/>
                  </a:lnTo>
                  <a:cubicBezTo>
                    <a:pt x="20955" y="15240"/>
                    <a:pt x="24130" y="12700"/>
                    <a:pt x="27559" y="10414"/>
                  </a:cubicBezTo>
                  <a:lnTo>
                    <a:pt x="34417" y="6223"/>
                  </a:lnTo>
                  <a:lnTo>
                    <a:pt x="45847" y="1905"/>
                  </a:lnTo>
                  <a:cubicBezTo>
                    <a:pt x="53848" y="381"/>
                    <a:pt x="57785" y="0"/>
                    <a:pt x="61976" y="0"/>
                  </a:cubicBezTo>
                  <a:lnTo>
                    <a:pt x="70104" y="381"/>
                  </a:lnTo>
                  <a:lnTo>
                    <a:pt x="81915" y="3175"/>
                  </a:lnTo>
                  <a:cubicBezTo>
                    <a:pt x="89408" y="6223"/>
                    <a:pt x="92964" y="8255"/>
                    <a:pt x="96393" y="10414"/>
                  </a:cubicBezTo>
                  <a:lnTo>
                    <a:pt x="102870" y="15240"/>
                  </a:lnTo>
                  <a:lnTo>
                    <a:pt x="111125" y="24130"/>
                  </a:lnTo>
                  <a:cubicBezTo>
                    <a:pt x="115697" y="30861"/>
                    <a:pt x="117602" y="34417"/>
                    <a:pt x="119126" y="38227"/>
                  </a:cubicBezTo>
                  <a:lnTo>
                    <a:pt x="121793" y="45847"/>
                  </a:lnTo>
                  <a:lnTo>
                    <a:pt x="123825" y="57785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4857085" y="1547708"/>
            <a:ext cx="3430915" cy="1444819"/>
            <a:chOff x="0" y="0"/>
            <a:chExt cx="3430918" cy="144481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21590"/>
              <a:ext cx="3430905" cy="1423035"/>
            </a:xfrm>
            <a:custGeom>
              <a:avLst/>
              <a:gdLst/>
              <a:ahLst/>
              <a:cxnLst/>
              <a:rect r="r" b="b" t="t" l="l"/>
              <a:pathLst>
                <a:path h="1423035" w="3430905">
                  <a:moveTo>
                    <a:pt x="2329815" y="240284"/>
                  </a:moveTo>
                  <a:cubicBezTo>
                    <a:pt x="2387346" y="264414"/>
                    <a:pt x="2437130" y="306451"/>
                    <a:pt x="2456688" y="367665"/>
                  </a:cubicBezTo>
                  <a:cubicBezTo>
                    <a:pt x="2487295" y="463296"/>
                    <a:pt x="2417318" y="552577"/>
                    <a:pt x="2352548" y="614934"/>
                  </a:cubicBezTo>
                  <a:cubicBezTo>
                    <a:pt x="2317750" y="648335"/>
                    <a:pt x="2279523" y="677418"/>
                    <a:pt x="2238121" y="702183"/>
                  </a:cubicBezTo>
                  <a:cubicBezTo>
                    <a:pt x="2196719" y="726948"/>
                    <a:pt x="2152904" y="746633"/>
                    <a:pt x="2107057" y="761238"/>
                  </a:cubicBezTo>
                  <a:cubicBezTo>
                    <a:pt x="2066798" y="774065"/>
                    <a:pt x="2021967" y="786638"/>
                    <a:pt x="1978787" y="786638"/>
                  </a:cubicBezTo>
                  <a:cubicBezTo>
                    <a:pt x="1973326" y="786638"/>
                    <a:pt x="1967865" y="786384"/>
                    <a:pt x="1962404" y="786003"/>
                  </a:cubicBezTo>
                  <a:lnTo>
                    <a:pt x="1931543" y="778764"/>
                  </a:lnTo>
                  <a:cubicBezTo>
                    <a:pt x="1921637" y="774954"/>
                    <a:pt x="1912366" y="769747"/>
                    <a:pt x="1903984" y="763270"/>
                  </a:cubicBezTo>
                  <a:lnTo>
                    <a:pt x="1881759" y="740791"/>
                  </a:lnTo>
                  <a:cubicBezTo>
                    <a:pt x="1875409" y="732282"/>
                    <a:pt x="1870329" y="723011"/>
                    <a:pt x="1866646" y="712978"/>
                  </a:cubicBezTo>
                  <a:cubicBezTo>
                    <a:pt x="1829181" y="622808"/>
                    <a:pt x="1885950" y="534035"/>
                    <a:pt x="1948561" y="472059"/>
                  </a:cubicBezTo>
                  <a:cubicBezTo>
                    <a:pt x="2055368" y="366522"/>
                    <a:pt x="2189861" y="294259"/>
                    <a:pt x="2329942" y="240157"/>
                  </a:cubicBezTo>
                  <a:close/>
                  <a:moveTo>
                    <a:pt x="3430905" y="0"/>
                  </a:moveTo>
                  <a:cubicBezTo>
                    <a:pt x="3134106" y="19939"/>
                    <a:pt x="2838704" y="57404"/>
                    <a:pt x="2551430" y="136779"/>
                  </a:cubicBezTo>
                  <a:cubicBezTo>
                    <a:pt x="2475865" y="157607"/>
                    <a:pt x="2400300" y="181102"/>
                    <a:pt x="2326513" y="209423"/>
                  </a:cubicBezTo>
                  <a:cubicBezTo>
                    <a:pt x="2284095" y="194818"/>
                    <a:pt x="2240534" y="187452"/>
                    <a:pt x="2195703" y="187452"/>
                  </a:cubicBezTo>
                  <a:cubicBezTo>
                    <a:pt x="2195576" y="187452"/>
                    <a:pt x="2195449" y="187452"/>
                    <a:pt x="2195322" y="187452"/>
                  </a:cubicBezTo>
                  <a:cubicBezTo>
                    <a:pt x="2193290" y="187452"/>
                    <a:pt x="2191258" y="187452"/>
                    <a:pt x="2189226" y="187452"/>
                  </a:cubicBezTo>
                  <a:cubicBezTo>
                    <a:pt x="2088007" y="187452"/>
                    <a:pt x="1985137" y="208915"/>
                    <a:pt x="1886331" y="228727"/>
                  </a:cubicBezTo>
                  <a:cubicBezTo>
                    <a:pt x="1790192" y="248031"/>
                    <a:pt x="1694942" y="271780"/>
                    <a:pt x="1600708" y="299847"/>
                  </a:cubicBezTo>
                  <a:cubicBezTo>
                    <a:pt x="1413002" y="355727"/>
                    <a:pt x="1231519" y="427355"/>
                    <a:pt x="1056259" y="514985"/>
                  </a:cubicBezTo>
                  <a:cubicBezTo>
                    <a:pt x="879475" y="602742"/>
                    <a:pt x="711835" y="705612"/>
                    <a:pt x="553466" y="823468"/>
                  </a:cubicBezTo>
                  <a:cubicBezTo>
                    <a:pt x="395097" y="941324"/>
                    <a:pt x="248412" y="1072134"/>
                    <a:pt x="113284" y="1216279"/>
                  </a:cubicBezTo>
                  <a:lnTo>
                    <a:pt x="26670" y="1313307"/>
                  </a:lnTo>
                  <a:cubicBezTo>
                    <a:pt x="26670" y="1276858"/>
                    <a:pt x="30607" y="1239774"/>
                    <a:pt x="32639" y="1203579"/>
                  </a:cubicBezTo>
                  <a:lnTo>
                    <a:pt x="40132" y="1079246"/>
                  </a:lnTo>
                  <a:cubicBezTo>
                    <a:pt x="40513" y="1073531"/>
                    <a:pt x="36322" y="1070610"/>
                    <a:pt x="31877" y="1070610"/>
                  </a:cubicBezTo>
                  <a:cubicBezTo>
                    <a:pt x="27432" y="1070610"/>
                    <a:pt x="22733" y="1073531"/>
                    <a:pt x="22225" y="1079246"/>
                  </a:cubicBezTo>
                  <a:lnTo>
                    <a:pt x="12065" y="1200277"/>
                  </a:lnTo>
                  <a:cubicBezTo>
                    <a:pt x="8382" y="1241298"/>
                    <a:pt x="7493" y="1283843"/>
                    <a:pt x="381" y="1324356"/>
                  </a:cubicBezTo>
                  <a:lnTo>
                    <a:pt x="0" y="1331214"/>
                  </a:lnTo>
                  <a:lnTo>
                    <a:pt x="6223" y="1339723"/>
                  </a:lnTo>
                  <a:cubicBezTo>
                    <a:pt x="98806" y="1368806"/>
                    <a:pt x="188341" y="1395603"/>
                    <a:pt x="277749" y="1422781"/>
                  </a:cubicBezTo>
                  <a:lnTo>
                    <a:pt x="284988" y="1423035"/>
                  </a:lnTo>
                  <a:lnTo>
                    <a:pt x="293624" y="1416304"/>
                  </a:lnTo>
                  <a:lnTo>
                    <a:pt x="295275" y="1405382"/>
                  </a:lnTo>
                  <a:lnTo>
                    <a:pt x="288925" y="1396365"/>
                  </a:lnTo>
                  <a:cubicBezTo>
                    <a:pt x="204470" y="1370965"/>
                    <a:pt x="123698" y="1346454"/>
                    <a:pt x="42672" y="1322705"/>
                  </a:cubicBezTo>
                  <a:cubicBezTo>
                    <a:pt x="164846" y="1184656"/>
                    <a:pt x="297434" y="1057402"/>
                    <a:pt x="440309" y="941070"/>
                  </a:cubicBezTo>
                  <a:cubicBezTo>
                    <a:pt x="583184" y="824738"/>
                    <a:pt x="734822" y="720852"/>
                    <a:pt x="894842" y="629539"/>
                  </a:cubicBezTo>
                  <a:cubicBezTo>
                    <a:pt x="1057529" y="536448"/>
                    <a:pt x="1226693" y="457581"/>
                    <a:pt x="1402588" y="393065"/>
                  </a:cubicBezTo>
                  <a:cubicBezTo>
                    <a:pt x="1578483" y="328549"/>
                    <a:pt x="1758569" y="279273"/>
                    <a:pt x="1942719" y="245110"/>
                  </a:cubicBezTo>
                  <a:cubicBezTo>
                    <a:pt x="2021205" y="230759"/>
                    <a:pt x="2103120" y="214376"/>
                    <a:pt x="2183892" y="214376"/>
                  </a:cubicBezTo>
                  <a:cubicBezTo>
                    <a:pt x="2203069" y="214376"/>
                    <a:pt x="2222119" y="215265"/>
                    <a:pt x="2241042" y="217297"/>
                  </a:cubicBezTo>
                  <a:lnTo>
                    <a:pt x="2285746" y="225425"/>
                  </a:lnTo>
                  <a:cubicBezTo>
                    <a:pt x="2177288" y="268605"/>
                    <a:pt x="2077339" y="326263"/>
                    <a:pt x="1985772" y="398780"/>
                  </a:cubicBezTo>
                  <a:cubicBezTo>
                    <a:pt x="1912747" y="458089"/>
                    <a:pt x="1834769" y="535432"/>
                    <a:pt x="1825498" y="634619"/>
                  </a:cubicBezTo>
                  <a:cubicBezTo>
                    <a:pt x="1818005" y="715899"/>
                    <a:pt x="1866138" y="802767"/>
                    <a:pt x="1951609" y="814197"/>
                  </a:cubicBezTo>
                  <a:cubicBezTo>
                    <a:pt x="1960499" y="815340"/>
                    <a:pt x="1969516" y="815975"/>
                    <a:pt x="1978660" y="815975"/>
                  </a:cubicBezTo>
                  <a:cubicBezTo>
                    <a:pt x="2018411" y="815975"/>
                    <a:pt x="2059305" y="805688"/>
                    <a:pt x="2096770" y="794893"/>
                  </a:cubicBezTo>
                  <a:cubicBezTo>
                    <a:pt x="2144522" y="781050"/>
                    <a:pt x="2190115" y="762127"/>
                    <a:pt x="2233549" y="738124"/>
                  </a:cubicBezTo>
                  <a:cubicBezTo>
                    <a:pt x="2276729" y="715010"/>
                    <a:pt x="2316480" y="687197"/>
                    <a:pt x="2352929" y="654558"/>
                  </a:cubicBezTo>
                  <a:cubicBezTo>
                    <a:pt x="2389378" y="621919"/>
                    <a:pt x="2421509" y="585343"/>
                    <a:pt x="2449195" y="544957"/>
                  </a:cubicBezTo>
                  <a:cubicBezTo>
                    <a:pt x="2463419" y="524764"/>
                    <a:pt x="2474214" y="502920"/>
                    <a:pt x="2481580" y="479425"/>
                  </a:cubicBezTo>
                  <a:cubicBezTo>
                    <a:pt x="2488946" y="455930"/>
                    <a:pt x="2492502" y="431800"/>
                    <a:pt x="2492375" y="407035"/>
                  </a:cubicBezTo>
                  <a:cubicBezTo>
                    <a:pt x="2491105" y="386715"/>
                    <a:pt x="2486787" y="367157"/>
                    <a:pt x="2479421" y="348234"/>
                  </a:cubicBezTo>
                  <a:cubicBezTo>
                    <a:pt x="2472055" y="329311"/>
                    <a:pt x="2462022" y="311912"/>
                    <a:pt x="2449449" y="296037"/>
                  </a:cubicBezTo>
                  <a:cubicBezTo>
                    <a:pt x="2426716" y="266954"/>
                    <a:pt x="2399030" y="243713"/>
                    <a:pt x="2366264" y="226695"/>
                  </a:cubicBezTo>
                  <a:lnTo>
                    <a:pt x="2469134" y="192278"/>
                  </a:lnTo>
                  <a:cubicBezTo>
                    <a:pt x="2781300" y="95377"/>
                    <a:pt x="3105531" y="52451"/>
                    <a:pt x="3430905" y="30480"/>
                  </a:cubicBezTo>
                  <a:lnTo>
                    <a:pt x="3430905" y="30480"/>
                  </a:lnTo>
                  <a:lnTo>
                    <a:pt x="3430905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12738247" y="2952574"/>
            <a:ext cx="5031336" cy="3004826"/>
          </a:xfrm>
          <a:custGeom>
            <a:avLst/>
            <a:gdLst/>
            <a:ahLst/>
            <a:cxnLst/>
            <a:rect r="r" b="b" t="t" l="l"/>
            <a:pathLst>
              <a:path h="3004826" w="5031336">
                <a:moveTo>
                  <a:pt x="0" y="0"/>
                </a:moveTo>
                <a:lnTo>
                  <a:pt x="5031336" y="0"/>
                </a:lnTo>
                <a:lnTo>
                  <a:pt x="5031336" y="3004826"/>
                </a:lnTo>
                <a:lnTo>
                  <a:pt x="0" y="300482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892054" y="6738455"/>
            <a:ext cx="5102088" cy="2830727"/>
          </a:xfrm>
          <a:custGeom>
            <a:avLst/>
            <a:gdLst/>
            <a:ahLst/>
            <a:cxnLst/>
            <a:rect r="r" b="b" t="t" l="l"/>
            <a:pathLst>
              <a:path h="2830727" w="5102088">
                <a:moveTo>
                  <a:pt x="0" y="0"/>
                </a:moveTo>
                <a:lnTo>
                  <a:pt x="5102088" y="0"/>
                </a:lnTo>
                <a:lnTo>
                  <a:pt x="5102088" y="2830726"/>
                </a:lnTo>
                <a:lnTo>
                  <a:pt x="0" y="283072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3714255" y="315392"/>
            <a:ext cx="11713950" cy="10870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876"/>
              </a:lnSpc>
            </a:pPr>
            <a:r>
              <a:rPr lang="en-US" sz="7899" spc="473">
                <a:solidFill>
                  <a:srgbClr val="000000"/>
                </a:solidFill>
                <a:latin typeface="Perandory"/>
              </a:rPr>
              <a:t>2.3. TIPOS DE SISTEMAS DE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407448" y="1315517"/>
            <a:ext cx="6537055" cy="10870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876"/>
              </a:lnSpc>
            </a:pPr>
            <a:r>
              <a:rPr lang="en-US" sz="7899" spc="473">
                <a:solidFill>
                  <a:srgbClr val="000000"/>
                </a:solidFill>
                <a:latin typeface="Perandory"/>
              </a:rPr>
              <a:t>INFORMACIÓN 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92054" y="3215735"/>
            <a:ext cx="8010544" cy="502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3049">
                <a:solidFill>
                  <a:srgbClr val="000000"/>
                </a:solidFill>
                <a:latin typeface="Quicksand Bold"/>
              </a:rPr>
              <a:t>Sistemas de Información Transaccionales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45505" y="3730647"/>
            <a:ext cx="10751715" cy="1550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199"/>
              </a:lnSpc>
            </a:pPr>
            <a:r>
              <a:rPr lang="en-US" sz="3049">
                <a:solidFill>
                  <a:srgbClr val="000000"/>
                </a:solidFill>
                <a:latin typeface="Quicksand"/>
              </a:rPr>
              <a:t>Registran y procesan transacciones comerciales diarias. Ejemplos: sistemas de ventas, sistemas de inventario, sistemas de nómina.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346460" y="6669511"/>
            <a:ext cx="11423123" cy="2899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69"/>
              </a:lnSpc>
            </a:pPr>
            <a:r>
              <a:rPr lang="en-US" sz="3049">
                <a:solidFill>
                  <a:srgbClr val="000000"/>
                </a:solidFill>
                <a:latin typeface="Quicksand Bold"/>
              </a:rPr>
              <a:t>Sistemas de Información Gerenciales</a:t>
            </a:r>
          </a:p>
          <a:p>
            <a:pPr algn="just">
              <a:lnSpc>
                <a:spcPts val="3824"/>
              </a:lnSpc>
            </a:pPr>
            <a:r>
              <a:rPr lang="en-US" sz="2749" spc="21">
                <a:solidFill>
                  <a:srgbClr val="000000"/>
                </a:solidFill>
                <a:latin typeface="Quicksand"/>
              </a:rPr>
              <a:t>Los sistemas gerenciales son herramientas y procesos utilizados por los gerentes para planificar, organizar, dirigir y controlar las actividades de una organización. Estos sistemas ayudan a los gerentes a tomar decisiones informadas y a gestionar eficazmente los recursos disponibles.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28700" y="2620442"/>
            <a:ext cx="832037" cy="5975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26"/>
              </a:lnSpc>
            </a:pPr>
            <a:r>
              <a:rPr lang="en-US" sz="3447">
                <a:solidFill>
                  <a:srgbClr val="000000"/>
                </a:solidFill>
                <a:latin typeface="Quicksand Medium"/>
              </a:rPr>
              <a:t>2.3.1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6521363" y="6071923"/>
            <a:ext cx="1019165" cy="5975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26"/>
              </a:lnSpc>
            </a:pPr>
            <a:r>
              <a:rPr lang="en-US" sz="3447">
                <a:solidFill>
                  <a:srgbClr val="000000"/>
                </a:solidFill>
                <a:latin typeface="Quicksand Medium"/>
              </a:rPr>
              <a:t>2.3.2.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1592199"/>
            <a:ext cx="18288000" cy="13468350"/>
          </a:xfrm>
          <a:custGeom>
            <a:avLst/>
            <a:gdLst/>
            <a:ahLst/>
            <a:cxnLst/>
            <a:rect r="r" b="b" t="t" l="l"/>
            <a:pathLst>
              <a:path h="13468350" w="18288000">
                <a:moveTo>
                  <a:pt x="0" y="0"/>
                </a:moveTo>
                <a:lnTo>
                  <a:pt x="18288000" y="0"/>
                </a:lnTo>
                <a:lnTo>
                  <a:pt x="18288000" y="13468350"/>
                </a:lnTo>
                <a:lnTo>
                  <a:pt x="0" y="134683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243090" y="-243021"/>
            <a:ext cx="7403106" cy="3164653"/>
          </a:xfrm>
          <a:custGeom>
            <a:avLst/>
            <a:gdLst/>
            <a:ahLst/>
            <a:cxnLst/>
            <a:rect r="r" b="b" t="t" l="l"/>
            <a:pathLst>
              <a:path h="3164653" w="7403106">
                <a:moveTo>
                  <a:pt x="0" y="0"/>
                </a:moveTo>
                <a:lnTo>
                  <a:pt x="7403106" y="0"/>
                </a:lnTo>
                <a:lnTo>
                  <a:pt x="7403106" y="3164653"/>
                </a:lnTo>
                <a:lnTo>
                  <a:pt x="0" y="31646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984618" y="4193038"/>
            <a:ext cx="142875" cy="142875"/>
            <a:chOff x="0" y="0"/>
            <a:chExt cx="142875" cy="14287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43002" cy="143002"/>
            </a:xfrm>
            <a:custGeom>
              <a:avLst/>
              <a:gdLst/>
              <a:ahLst/>
              <a:cxnLst/>
              <a:rect r="r" b="b" t="t" l="l"/>
              <a:pathLst>
                <a:path h="143002" w="143002">
                  <a:moveTo>
                    <a:pt x="142875" y="71501"/>
                  </a:moveTo>
                  <a:lnTo>
                    <a:pt x="142367" y="80899"/>
                  </a:lnTo>
                  <a:cubicBezTo>
                    <a:pt x="140589" y="90043"/>
                    <a:pt x="139192" y="94615"/>
                    <a:pt x="137414" y="98933"/>
                  </a:cubicBezTo>
                  <a:lnTo>
                    <a:pt x="133477" y="107442"/>
                  </a:lnTo>
                  <a:cubicBezTo>
                    <a:pt x="128270" y="115189"/>
                    <a:pt x="125349" y="118872"/>
                    <a:pt x="122047" y="122174"/>
                  </a:cubicBezTo>
                  <a:lnTo>
                    <a:pt x="115062" y="128397"/>
                  </a:lnTo>
                  <a:cubicBezTo>
                    <a:pt x="107315" y="133604"/>
                    <a:pt x="103124" y="135763"/>
                    <a:pt x="98806" y="137541"/>
                  </a:cubicBezTo>
                  <a:lnTo>
                    <a:pt x="90043" y="140716"/>
                  </a:lnTo>
                  <a:cubicBezTo>
                    <a:pt x="80899" y="142494"/>
                    <a:pt x="76200" y="143002"/>
                    <a:pt x="71501" y="143002"/>
                  </a:cubicBezTo>
                  <a:lnTo>
                    <a:pt x="62103" y="142494"/>
                  </a:lnTo>
                  <a:cubicBezTo>
                    <a:pt x="52959" y="140716"/>
                    <a:pt x="48387" y="139319"/>
                    <a:pt x="44069" y="137541"/>
                  </a:cubicBezTo>
                  <a:lnTo>
                    <a:pt x="35560" y="133604"/>
                  </a:lnTo>
                  <a:cubicBezTo>
                    <a:pt x="27813" y="128397"/>
                    <a:pt x="24130" y="125476"/>
                    <a:pt x="20828" y="122174"/>
                  </a:cubicBezTo>
                  <a:lnTo>
                    <a:pt x="14605" y="115189"/>
                  </a:lnTo>
                  <a:cubicBezTo>
                    <a:pt x="9398" y="107188"/>
                    <a:pt x="7239" y="103124"/>
                    <a:pt x="5461" y="98806"/>
                  </a:cubicBezTo>
                  <a:lnTo>
                    <a:pt x="2286" y="89916"/>
                  </a:lnTo>
                  <a:cubicBezTo>
                    <a:pt x="508" y="80772"/>
                    <a:pt x="0" y="76073"/>
                    <a:pt x="0" y="71501"/>
                  </a:cubicBezTo>
                  <a:lnTo>
                    <a:pt x="508" y="62103"/>
                  </a:lnTo>
                  <a:cubicBezTo>
                    <a:pt x="2286" y="52959"/>
                    <a:pt x="3683" y="48387"/>
                    <a:pt x="5461" y="44069"/>
                  </a:cubicBezTo>
                  <a:lnTo>
                    <a:pt x="9398" y="35560"/>
                  </a:lnTo>
                  <a:cubicBezTo>
                    <a:pt x="14605" y="27813"/>
                    <a:pt x="17526" y="24130"/>
                    <a:pt x="20828" y="20828"/>
                  </a:cubicBezTo>
                  <a:lnTo>
                    <a:pt x="27813" y="14605"/>
                  </a:lnTo>
                  <a:cubicBezTo>
                    <a:pt x="35687" y="9398"/>
                    <a:pt x="39751" y="7239"/>
                    <a:pt x="44069" y="5461"/>
                  </a:cubicBezTo>
                  <a:lnTo>
                    <a:pt x="52959" y="2286"/>
                  </a:lnTo>
                  <a:cubicBezTo>
                    <a:pt x="62103" y="508"/>
                    <a:pt x="66802" y="0"/>
                    <a:pt x="71374" y="0"/>
                  </a:cubicBezTo>
                  <a:lnTo>
                    <a:pt x="80772" y="508"/>
                  </a:lnTo>
                  <a:cubicBezTo>
                    <a:pt x="89916" y="2286"/>
                    <a:pt x="94488" y="3683"/>
                    <a:pt x="98806" y="5461"/>
                  </a:cubicBezTo>
                  <a:lnTo>
                    <a:pt x="107315" y="9398"/>
                  </a:lnTo>
                  <a:cubicBezTo>
                    <a:pt x="115062" y="14605"/>
                    <a:pt x="118745" y="17526"/>
                    <a:pt x="122047" y="20828"/>
                  </a:cubicBezTo>
                  <a:lnTo>
                    <a:pt x="128270" y="27813"/>
                  </a:lnTo>
                  <a:cubicBezTo>
                    <a:pt x="133477" y="35560"/>
                    <a:pt x="135636" y="39751"/>
                    <a:pt x="137541" y="44069"/>
                  </a:cubicBezTo>
                  <a:lnTo>
                    <a:pt x="140716" y="52832"/>
                  </a:lnTo>
                  <a:cubicBezTo>
                    <a:pt x="142494" y="61976"/>
                    <a:pt x="143002" y="66675"/>
                    <a:pt x="143002" y="71374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5488095" y="6367853"/>
            <a:ext cx="142875" cy="142875"/>
            <a:chOff x="0" y="0"/>
            <a:chExt cx="142875" cy="14287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43002" cy="142875"/>
            </a:xfrm>
            <a:custGeom>
              <a:avLst/>
              <a:gdLst/>
              <a:ahLst/>
              <a:cxnLst/>
              <a:rect r="r" b="b" t="t" l="l"/>
              <a:pathLst>
                <a:path h="142875" w="143002">
                  <a:moveTo>
                    <a:pt x="142875" y="71374"/>
                  </a:moveTo>
                  <a:lnTo>
                    <a:pt x="142367" y="80772"/>
                  </a:lnTo>
                  <a:cubicBezTo>
                    <a:pt x="140589" y="89916"/>
                    <a:pt x="139192" y="94488"/>
                    <a:pt x="137414" y="98806"/>
                  </a:cubicBezTo>
                  <a:lnTo>
                    <a:pt x="133477" y="107315"/>
                  </a:lnTo>
                  <a:cubicBezTo>
                    <a:pt x="128270" y="115062"/>
                    <a:pt x="125349" y="118745"/>
                    <a:pt x="122047" y="122047"/>
                  </a:cubicBezTo>
                  <a:lnTo>
                    <a:pt x="115062" y="128270"/>
                  </a:lnTo>
                  <a:cubicBezTo>
                    <a:pt x="107315" y="133477"/>
                    <a:pt x="103124" y="135636"/>
                    <a:pt x="98806" y="137414"/>
                  </a:cubicBezTo>
                  <a:lnTo>
                    <a:pt x="90043" y="140589"/>
                  </a:lnTo>
                  <a:cubicBezTo>
                    <a:pt x="80899" y="142367"/>
                    <a:pt x="76200" y="142875"/>
                    <a:pt x="71501" y="142875"/>
                  </a:cubicBezTo>
                  <a:lnTo>
                    <a:pt x="62103" y="142367"/>
                  </a:lnTo>
                  <a:cubicBezTo>
                    <a:pt x="52959" y="140589"/>
                    <a:pt x="48387" y="139192"/>
                    <a:pt x="44069" y="137414"/>
                  </a:cubicBezTo>
                  <a:lnTo>
                    <a:pt x="35560" y="133477"/>
                  </a:lnTo>
                  <a:cubicBezTo>
                    <a:pt x="27813" y="128270"/>
                    <a:pt x="24130" y="125349"/>
                    <a:pt x="20828" y="122047"/>
                  </a:cubicBezTo>
                  <a:lnTo>
                    <a:pt x="14605" y="115062"/>
                  </a:lnTo>
                  <a:cubicBezTo>
                    <a:pt x="9398" y="107188"/>
                    <a:pt x="7239" y="103124"/>
                    <a:pt x="5461" y="98806"/>
                  </a:cubicBezTo>
                  <a:lnTo>
                    <a:pt x="2286" y="89916"/>
                  </a:lnTo>
                  <a:cubicBezTo>
                    <a:pt x="508" y="80772"/>
                    <a:pt x="0" y="76073"/>
                    <a:pt x="0" y="71374"/>
                  </a:cubicBezTo>
                  <a:lnTo>
                    <a:pt x="508" y="61976"/>
                  </a:lnTo>
                  <a:cubicBezTo>
                    <a:pt x="2286" y="52832"/>
                    <a:pt x="3683" y="48260"/>
                    <a:pt x="5461" y="43942"/>
                  </a:cubicBezTo>
                  <a:lnTo>
                    <a:pt x="9398" y="35433"/>
                  </a:lnTo>
                  <a:cubicBezTo>
                    <a:pt x="14605" y="27686"/>
                    <a:pt x="17526" y="24003"/>
                    <a:pt x="20828" y="20701"/>
                  </a:cubicBezTo>
                  <a:lnTo>
                    <a:pt x="27813" y="14478"/>
                  </a:lnTo>
                  <a:cubicBezTo>
                    <a:pt x="35687" y="9398"/>
                    <a:pt x="39751" y="7239"/>
                    <a:pt x="44069" y="5461"/>
                  </a:cubicBezTo>
                  <a:lnTo>
                    <a:pt x="52959" y="2286"/>
                  </a:lnTo>
                  <a:cubicBezTo>
                    <a:pt x="62103" y="508"/>
                    <a:pt x="66802" y="0"/>
                    <a:pt x="71374" y="0"/>
                  </a:cubicBezTo>
                  <a:lnTo>
                    <a:pt x="80772" y="508"/>
                  </a:lnTo>
                  <a:cubicBezTo>
                    <a:pt x="89916" y="2286"/>
                    <a:pt x="94488" y="3683"/>
                    <a:pt x="98806" y="5461"/>
                  </a:cubicBezTo>
                  <a:lnTo>
                    <a:pt x="107315" y="9398"/>
                  </a:lnTo>
                  <a:cubicBezTo>
                    <a:pt x="115062" y="14605"/>
                    <a:pt x="118745" y="17526"/>
                    <a:pt x="122047" y="20828"/>
                  </a:cubicBezTo>
                  <a:lnTo>
                    <a:pt x="128270" y="27813"/>
                  </a:lnTo>
                  <a:cubicBezTo>
                    <a:pt x="133477" y="35560"/>
                    <a:pt x="135636" y="39751"/>
                    <a:pt x="137541" y="44069"/>
                  </a:cubicBezTo>
                  <a:lnTo>
                    <a:pt x="140716" y="52832"/>
                  </a:lnTo>
                  <a:cubicBezTo>
                    <a:pt x="142494" y="61976"/>
                    <a:pt x="143002" y="66675"/>
                    <a:pt x="143002" y="71374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5488095" y="7568003"/>
            <a:ext cx="142875" cy="142875"/>
            <a:chOff x="0" y="0"/>
            <a:chExt cx="142875" cy="14287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43002" cy="142875"/>
            </a:xfrm>
            <a:custGeom>
              <a:avLst/>
              <a:gdLst/>
              <a:ahLst/>
              <a:cxnLst/>
              <a:rect r="r" b="b" t="t" l="l"/>
              <a:pathLst>
                <a:path h="142875" w="143002">
                  <a:moveTo>
                    <a:pt x="142875" y="71374"/>
                  </a:moveTo>
                  <a:lnTo>
                    <a:pt x="142367" y="80772"/>
                  </a:lnTo>
                  <a:cubicBezTo>
                    <a:pt x="140589" y="89916"/>
                    <a:pt x="139192" y="94488"/>
                    <a:pt x="137414" y="98806"/>
                  </a:cubicBezTo>
                  <a:lnTo>
                    <a:pt x="133477" y="107315"/>
                  </a:lnTo>
                  <a:cubicBezTo>
                    <a:pt x="128270" y="115062"/>
                    <a:pt x="125349" y="118745"/>
                    <a:pt x="122047" y="122047"/>
                  </a:cubicBezTo>
                  <a:lnTo>
                    <a:pt x="115062" y="128270"/>
                  </a:lnTo>
                  <a:cubicBezTo>
                    <a:pt x="107315" y="133477"/>
                    <a:pt x="103124" y="135636"/>
                    <a:pt x="98806" y="137414"/>
                  </a:cubicBezTo>
                  <a:lnTo>
                    <a:pt x="90043" y="140589"/>
                  </a:lnTo>
                  <a:cubicBezTo>
                    <a:pt x="80899" y="142367"/>
                    <a:pt x="76200" y="142875"/>
                    <a:pt x="71501" y="142875"/>
                  </a:cubicBezTo>
                  <a:lnTo>
                    <a:pt x="62103" y="142367"/>
                  </a:lnTo>
                  <a:cubicBezTo>
                    <a:pt x="52959" y="140589"/>
                    <a:pt x="48387" y="139192"/>
                    <a:pt x="44069" y="137414"/>
                  </a:cubicBezTo>
                  <a:lnTo>
                    <a:pt x="35560" y="133477"/>
                  </a:lnTo>
                  <a:cubicBezTo>
                    <a:pt x="27813" y="128270"/>
                    <a:pt x="24130" y="125349"/>
                    <a:pt x="20828" y="122047"/>
                  </a:cubicBezTo>
                  <a:lnTo>
                    <a:pt x="14605" y="115062"/>
                  </a:lnTo>
                  <a:cubicBezTo>
                    <a:pt x="9398" y="107188"/>
                    <a:pt x="7239" y="103124"/>
                    <a:pt x="5461" y="98806"/>
                  </a:cubicBezTo>
                  <a:lnTo>
                    <a:pt x="2286" y="89916"/>
                  </a:lnTo>
                  <a:cubicBezTo>
                    <a:pt x="508" y="80772"/>
                    <a:pt x="0" y="76073"/>
                    <a:pt x="0" y="71374"/>
                  </a:cubicBezTo>
                  <a:lnTo>
                    <a:pt x="508" y="61976"/>
                  </a:lnTo>
                  <a:cubicBezTo>
                    <a:pt x="2286" y="52832"/>
                    <a:pt x="3683" y="48260"/>
                    <a:pt x="5461" y="43942"/>
                  </a:cubicBezTo>
                  <a:lnTo>
                    <a:pt x="9398" y="35433"/>
                  </a:lnTo>
                  <a:cubicBezTo>
                    <a:pt x="14605" y="27686"/>
                    <a:pt x="17526" y="24003"/>
                    <a:pt x="20828" y="20701"/>
                  </a:cubicBezTo>
                  <a:lnTo>
                    <a:pt x="27813" y="14478"/>
                  </a:lnTo>
                  <a:cubicBezTo>
                    <a:pt x="35687" y="9398"/>
                    <a:pt x="39751" y="7239"/>
                    <a:pt x="44069" y="5461"/>
                  </a:cubicBezTo>
                  <a:lnTo>
                    <a:pt x="52959" y="2286"/>
                  </a:lnTo>
                  <a:cubicBezTo>
                    <a:pt x="62103" y="508"/>
                    <a:pt x="66802" y="0"/>
                    <a:pt x="71374" y="0"/>
                  </a:cubicBezTo>
                  <a:lnTo>
                    <a:pt x="80772" y="508"/>
                  </a:lnTo>
                  <a:cubicBezTo>
                    <a:pt x="89916" y="2286"/>
                    <a:pt x="94488" y="3683"/>
                    <a:pt x="98806" y="5461"/>
                  </a:cubicBezTo>
                  <a:lnTo>
                    <a:pt x="107315" y="9398"/>
                  </a:lnTo>
                  <a:cubicBezTo>
                    <a:pt x="115062" y="14605"/>
                    <a:pt x="118745" y="17526"/>
                    <a:pt x="122047" y="20828"/>
                  </a:cubicBezTo>
                  <a:lnTo>
                    <a:pt x="128270" y="27813"/>
                  </a:lnTo>
                  <a:cubicBezTo>
                    <a:pt x="133477" y="35560"/>
                    <a:pt x="135636" y="39751"/>
                    <a:pt x="137541" y="44069"/>
                  </a:cubicBezTo>
                  <a:lnTo>
                    <a:pt x="140716" y="52832"/>
                  </a:lnTo>
                  <a:cubicBezTo>
                    <a:pt x="142494" y="61976"/>
                    <a:pt x="143002" y="66675"/>
                    <a:pt x="143002" y="71374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5488095" y="8768153"/>
            <a:ext cx="142875" cy="142875"/>
            <a:chOff x="0" y="0"/>
            <a:chExt cx="142875" cy="14287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43002" cy="143002"/>
            </a:xfrm>
            <a:custGeom>
              <a:avLst/>
              <a:gdLst/>
              <a:ahLst/>
              <a:cxnLst/>
              <a:rect r="r" b="b" t="t" l="l"/>
              <a:pathLst>
                <a:path h="143002" w="143002">
                  <a:moveTo>
                    <a:pt x="142875" y="71374"/>
                  </a:moveTo>
                  <a:lnTo>
                    <a:pt x="142367" y="80772"/>
                  </a:lnTo>
                  <a:cubicBezTo>
                    <a:pt x="140589" y="89916"/>
                    <a:pt x="139192" y="94488"/>
                    <a:pt x="137414" y="98806"/>
                  </a:cubicBezTo>
                  <a:lnTo>
                    <a:pt x="133477" y="107315"/>
                  </a:lnTo>
                  <a:cubicBezTo>
                    <a:pt x="128270" y="115062"/>
                    <a:pt x="125349" y="118745"/>
                    <a:pt x="122047" y="122047"/>
                  </a:cubicBezTo>
                  <a:lnTo>
                    <a:pt x="115062" y="128270"/>
                  </a:lnTo>
                  <a:cubicBezTo>
                    <a:pt x="107315" y="133477"/>
                    <a:pt x="103124" y="135636"/>
                    <a:pt x="98806" y="137541"/>
                  </a:cubicBezTo>
                  <a:lnTo>
                    <a:pt x="90043" y="140716"/>
                  </a:lnTo>
                  <a:cubicBezTo>
                    <a:pt x="80899" y="142494"/>
                    <a:pt x="76200" y="143002"/>
                    <a:pt x="71501" y="143002"/>
                  </a:cubicBezTo>
                  <a:lnTo>
                    <a:pt x="62103" y="142494"/>
                  </a:lnTo>
                  <a:cubicBezTo>
                    <a:pt x="52959" y="140716"/>
                    <a:pt x="48387" y="139319"/>
                    <a:pt x="44069" y="137541"/>
                  </a:cubicBezTo>
                  <a:lnTo>
                    <a:pt x="35560" y="133604"/>
                  </a:lnTo>
                  <a:cubicBezTo>
                    <a:pt x="27813" y="128397"/>
                    <a:pt x="24130" y="125476"/>
                    <a:pt x="20828" y="122174"/>
                  </a:cubicBezTo>
                  <a:lnTo>
                    <a:pt x="14605" y="115189"/>
                  </a:lnTo>
                  <a:cubicBezTo>
                    <a:pt x="9398" y="107188"/>
                    <a:pt x="7239" y="103124"/>
                    <a:pt x="5461" y="98806"/>
                  </a:cubicBezTo>
                  <a:lnTo>
                    <a:pt x="2286" y="89916"/>
                  </a:lnTo>
                  <a:cubicBezTo>
                    <a:pt x="508" y="80772"/>
                    <a:pt x="0" y="76073"/>
                    <a:pt x="0" y="71374"/>
                  </a:cubicBezTo>
                  <a:lnTo>
                    <a:pt x="508" y="61976"/>
                  </a:lnTo>
                  <a:cubicBezTo>
                    <a:pt x="2286" y="52832"/>
                    <a:pt x="3683" y="48260"/>
                    <a:pt x="5461" y="43942"/>
                  </a:cubicBezTo>
                  <a:lnTo>
                    <a:pt x="9398" y="35433"/>
                  </a:lnTo>
                  <a:cubicBezTo>
                    <a:pt x="14605" y="27686"/>
                    <a:pt x="17526" y="24003"/>
                    <a:pt x="20828" y="20701"/>
                  </a:cubicBezTo>
                  <a:lnTo>
                    <a:pt x="27813" y="14478"/>
                  </a:lnTo>
                  <a:cubicBezTo>
                    <a:pt x="35687" y="9398"/>
                    <a:pt x="39751" y="7239"/>
                    <a:pt x="44069" y="5461"/>
                  </a:cubicBezTo>
                  <a:lnTo>
                    <a:pt x="52959" y="2286"/>
                  </a:lnTo>
                  <a:cubicBezTo>
                    <a:pt x="62103" y="508"/>
                    <a:pt x="66802" y="0"/>
                    <a:pt x="71374" y="0"/>
                  </a:cubicBezTo>
                  <a:lnTo>
                    <a:pt x="80772" y="508"/>
                  </a:lnTo>
                  <a:cubicBezTo>
                    <a:pt x="89916" y="2286"/>
                    <a:pt x="94488" y="3683"/>
                    <a:pt x="98806" y="5461"/>
                  </a:cubicBezTo>
                  <a:lnTo>
                    <a:pt x="107315" y="9398"/>
                  </a:lnTo>
                  <a:cubicBezTo>
                    <a:pt x="115062" y="14605"/>
                    <a:pt x="118745" y="17526"/>
                    <a:pt x="122047" y="20828"/>
                  </a:cubicBezTo>
                  <a:lnTo>
                    <a:pt x="128270" y="27813"/>
                  </a:lnTo>
                  <a:cubicBezTo>
                    <a:pt x="133477" y="35560"/>
                    <a:pt x="135636" y="39751"/>
                    <a:pt x="137541" y="44069"/>
                  </a:cubicBezTo>
                  <a:lnTo>
                    <a:pt x="140716" y="52832"/>
                  </a:lnTo>
                  <a:cubicBezTo>
                    <a:pt x="142494" y="61976"/>
                    <a:pt x="143002" y="66675"/>
                    <a:pt x="143002" y="71374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12" id="12"/>
          <p:cNvGrpSpPr>
            <a:grpSpLocks noChangeAspect="true"/>
          </p:cNvGrpSpPr>
          <p:nvPr/>
        </p:nvGrpSpPr>
        <p:grpSpPr>
          <a:xfrm rot="0">
            <a:off x="14857085" y="1547708"/>
            <a:ext cx="3430915" cy="1444819"/>
            <a:chOff x="0" y="0"/>
            <a:chExt cx="3430918" cy="1444816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21590"/>
              <a:ext cx="3430905" cy="1423035"/>
            </a:xfrm>
            <a:custGeom>
              <a:avLst/>
              <a:gdLst/>
              <a:ahLst/>
              <a:cxnLst/>
              <a:rect r="r" b="b" t="t" l="l"/>
              <a:pathLst>
                <a:path h="1423035" w="3430905">
                  <a:moveTo>
                    <a:pt x="2329815" y="240284"/>
                  </a:moveTo>
                  <a:cubicBezTo>
                    <a:pt x="2387346" y="264414"/>
                    <a:pt x="2437130" y="306451"/>
                    <a:pt x="2456688" y="367665"/>
                  </a:cubicBezTo>
                  <a:cubicBezTo>
                    <a:pt x="2487295" y="463296"/>
                    <a:pt x="2417318" y="552577"/>
                    <a:pt x="2352548" y="614934"/>
                  </a:cubicBezTo>
                  <a:cubicBezTo>
                    <a:pt x="2317750" y="648335"/>
                    <a:pt x="2279523" y="677418"/>
                    <a:pt x="2238121" y="702183"/>
                  </a:cubicBezTo>
                  <a:cubicBezTo>
                    <a:pt x="2196719" y="726948"/>
                    <a:pt x="2152904" y="746633"/>
                    <a:pt x="2107057" y="761238"/>
                  </a:cubicBezTo>
                  <a:cubicBezTo>
                    <a:pt x="2066798" y="774065"/>
                    <a:pt x="2021967" y="786638"/>
                    <a:pt x="1978787" y="786638"/>
                  </a:cubicBezTo>
                  <a:cubicBezTo>
                    <a:pt x="1973326" y="786638"/>
                    <a:pt x="1967865" y="786384"/>
                    <a:pt x="1962404" y="786003"/>
                  </a:cubicBezTo>
                  <a:lnTo>
                    <a:pt x="1931543" y="778764"/>
                  </a:lnTo>
                  <a:cubicBezTo>
                    <a:pt x="1921637" y="774954"/>
                    <a:pt x="1912366" y="769747"/>
                    <a:pt x="1903984" y="763270"/>
                  </a:cubicBezTo>
                  <a:lnTo>
                    <a:pt x="1881759" y="740791"/>
                  </a:lnTo>
                  <a:cubicBezTo>
                    <a:pt x="1875409" y="732282"/>
                    <a:pt x="1870329" y="723011"/>
                    <a:pt x="1866646" y="712978"/>
                  </a:cubicBezTo>
                  <a:cubicBezTo>
                    <a:pt x="1829181" y="622808"/>
                    <a:pt x="1885950" y="534035"/>
                    <a:pt x="1948561" y="472059"/>
                  </a:cubicBezTo>
                  <a:cubicBezTo>
                    <a:pt x="2055368" y="366522"/>
                    <a:pt x="2189861" y="294259"/>
                    <a:pt x="2329942" y="240157"/>
                  </a:cubicBezTo>
                  <a:close/>
                  <a:moveTo>
                    <a:pt x="3430905" y="0"/>
                  </a:moveTo>
                  <a:cubicBezTo>
                    <a:pt x="3134106" y="19939"/>
                    <a:pt x="2838704" y="57404"/>
                    <a:pt x="2551430" y="136779"/>
                  </a:cubicBezTo>
                  <a:cubicBezTo>
                    <a:pt x="2475865" y="157607"/>
                    <a:pt x="2400300" y="181102"/>
                    <a:pt x="2326513" y="209423"/>
                  </a:cubicBezTo>
                  <a:cubicBezTo>
                    <a:pt x="2284095" y="194818"/>
                    <a:pt x="2240534" y="187452"/>
                    <a:pt x="2195703" y="187452"/>
                  </a:cubicBezTo>
                  <a:cubicBezTo>
                    <a:pt x="2195576" y="187452"/>
                    <a:pt x="2195449" y="187452"/>
                    <a:pt x="2195322" y="187452"/>
                  </a:cubicBezTo>
                  <a:cubicBezTo>
                    <a:pt x="2193290" y="187452"/>
                    <a:pt x="2191258" y="187452"/>
                    <a:pt x="2189226" y="187452"/>
                  </a:cubicBezTo>
                  <a:cubicBezTo>
                    <a:pt x="2088007" y="187452"/>
                    <a:pt x="1985137" y="208915"/>
                    <a:pt x="1886331" y="228727"/>
                  </a:cubicBezTo>
                  <a:cubicBezTo>
                    <a:pt x="1790192" y="248031"/>
                    <a:pt x="1694942" y="271780"/>
                    <a:pt x="1600708" y="299847"/>
                  </a:cubicBezTo>
                  <a:cubicBezTo>
                    <a:pt x="1413002" y="355727"/>
                    <a:pt x="1231519" y="427355"/>
                    <a:pt x="1056259" y="514985"/>
                  </a:cubicBezTo>
                  <a:cubicBezTo>
                    <a:pt x="879475" y="602742"/>
                    <a:pt x="711835" y="705612"/>
                    <a:pt x="553466" y="823468"/>
                  </a:cubicBezTo>
                  <a:cubicBezTo>
                    <a:pt x="395097" y="941324"/>
                    <a:pt x="248412" y="1072134"/>
                    <a:pt x="113284" y="1216279"/>
                  </a:cubicBezTo>
                  <a:lnTo>
                    <a:pt x="26670" y="1313307"/>
                  </a:lnTo>
                  <a:cubicBezTo>
                    <a:pt x="26670" y="1276858"/>
                    <a:pt x="30607" y="1239774"/>
                    <a:pt x="32639" y="1203579"/>
                  </a:cubicBezTo>
                  <a:lnTo>
                    <a:pt x="40132" y="1079246"/>
                  </a:lnTo>
                  <a:cubicBezTo>
                    <a:pt x="40513" y="1073531"/>
                    <a:pt x="36322" y="1070610"/>
                    <a:pt x="31877" y="1070610"/>
                  </a:cubicBezTo>
                  <a:cubicBezTo>
                    <a:pt x="27432" y="1070610"/>
                    <a:pt x="22733" y="1073531"/>
                    <a:pt x="22225" y="1079246"/>
                  </a:cubicBezTo>
                  <a:lnTo>
                    <a:pt x="12065" y="1200277"/>
                  </a:lnTo>
                  <a:cubicBezTo>
                    <a:pt x="8382" y="1241298"/>
                    <a:pt x="7493" y="1283843"/>
                    <a:pt x="381" y="1324356"/>
                  </a:cubicBezTo>
                  <a:lnTo>
                    <a:pt x="0" y="1331214"/>
                  </a:lnTo>
                  <a:lnTo>
                    <a:pt x="6223" y="1339723"/>
                  </a:lnTo>
                  <a:cubicBezTo>
                    <a:pt x="98806" y="1368806"/>
                    <a:pt x="188341" y="1395603"/>
                    <a:pt x="277749" y="1422781"/>
                  </a:cubicBezTo>
                  <a:lnTo>
                    <a:pt x="284988" y="1423035"/>
                  </a:lnTo>
                  <a:lnTo>
                    <a:pt x="293624" y="1416304"/>
                  </a:lnTo>
                  <a:lnTo>
                    <a:pt x="295275" y="1405382"/>
                  </a:lnTo>
                  <a:lnTo>
                    <a:pt x="288925" y="1396365"/>
                  </a:lnTo>
                  <a:cubicBezTo>
                    <a:pt x="204470" y="1370965"/>
                    <a:pt x="123698" y="1346454"/>
                    <a:pt x="42672" y="1322705"/>
                  </a:cubicBezTo>
                  <a:cubicBezTo>
                    <a:pt x="164846" y="1184656"/>
                    <a:pt x="297434" y="1057402"/>
                    <a:pt x="440309" y="941070"/>
                  </a:cubicBezTo>
                  <a:cubicBezTo>
                    <a:pt x="583184" y="824738"/>
                    <a:pt x="734822" y="720852"/>
                    <a:pt x="894842" y="629539"/>
                  </a:cubicBezTo>
                  <a:cubicBezTo>
                    <a:pt x="1057529" y="536448"/>
                    <a:pt x="1226693" y="457581"/>
                    <a:pt x="1402588" y="393065"/>
                  </a:cubicBezTo>
                  <a:cubicBezTo>
                    <a:pt x="1578483" y="328549"/>
                    <a:pt x="1758569" y="279273"/>
                    <a:pt x="1942719" y="245110"/>
                  </a:cubicBezTo>
                  <a:cubicBezTo>
                    <a:pt x="2021205" y="230759"/>
                    <a:pt x="2103120" y="214376"/>
                    <a:pt x="2183892" y="214376"/>
                  </a:cubicBezTo>
                  <a:cubicBezTo>
                    <a:pt x="2203069" y="214376"/>
                    <a:pt x="2222119" y="215265"/>
                    <a:pt x="2241042" y="217297"/>
                  </a:cubicBezTo>
                  <a:lnTo>
                    <a:pt x="2285746" y="225425"/>
                  </a:lnTo>
                  <a:cubicBezTo>
                    <a:pt x="2177288" y="268605"/>
                    <a:pt x="2077339" y="326263"/>
                    <a:pt x="1985772" y="398780"/>
                  </a:cubicBezTo>
                  <a:cubicBezTo>
                    <a:pt x="1912747" y="458089"/>
                    <a:pt x="1834769" y="535432"/>
                    <a:pt x="1825498" y="634619"/>
                  </a:cubicBezTo>
                  <a:cubicBezTo>
                    <a:pt x="1818005" y="715899"/>
                    <a:pt x="1866138" y="802767"/>
                    <a:pt x="1951609" y="814197"/>
                  </a:cubicBezTo>
                  <a:cubicBezTo>
                    <a:pt x="1960499" y="815340"/>
                    <a:pt x="1969516" y="815975"/>
                    <a:pt x="1978660" y="815975"/>
                  </a:cubicBezTo>
                  <a:cubicBezTo>
                    <a:pt x="2018411" y="815975"/>
                    <a:pt x="2059305" y="805688"/>
                    <a:pt x="2096770" y="794893"/>
                  </a:cubicBezTo>
                  <a:cubicBezTo>
                    <a:pt x="2144522" y="781050"/>
                    <a:pt x="2190115" y="762127"/>
                    <a:pt x="2233549" y="738124"/>
                  </a:cubicBezTo>
                  <a:cubicBezTo>
                    <a:pt x="2276729" y="715010"/>
                    <a:pt x="2316480" y="687197"/>
                    <a:pt x="2352929" y="654558"/>
                  </a:cubicBezTo>
                  <a:cubicBezTo>
                    <a:pt x="2389378" y="621919"/>
                    <a:pt x="2421509" y="585343"/>
                    <a:pt x="2449195" y="544957"/>
                  </a:cubicBezTo>
                  <a:cubicBezTo>
                    <a:pt x="2463419" y="524764"/>
                    <a:pt x="2474214" y="502920"/>
                    <a:pt x="2481580" y="479425"/>
                  </a:cubicBezTo>
                  <a:cubicBezTo>
                    <a:pt x="2488946" y="455930"/>
                    <a:pt x="2492502" y="431800"/>
                    <a:pt x="2492375" y="407035"/>
                  </a:cubicBezTo>
                  <a:cubicBezTo>
                    <a:pt x="2491105" y="386715"/>
                    <a:pt x="2486787" y="367157"/>
                    <a:pt x="2479421" y="348234"/>
                  </a:cubicBezTo>
                  <a:cubicBezTo>
                    <a:pt x="2472055" y="329311"/>
                    <a:pt x="2462022" y="311912"/>
                    <a:pt x="2449449" y="296037"/>
                  </a:cubicBezTo>
                  <a:cubicBezTo>
                    <a:pt x="2426716" y="266954"/>
                    <a:pt x="2399030" y="243713"/>
                    <a:pt x="2366264" y="226695"/>
                  </a:cubicBezTo>
                  <a:lnTo>
                    <a:pt x="2469134" y="192278"/>
                  </a:lnTo>
                  <a:cubicBezTo>
                    <a:pt x="2781300" y="95377"/>
                    <a:pt x="3105531" y="52451"/>
                    <a:pt x="3430905" y="30480"/>
                  </a:cubicBezTo>
                  <a:lnTo>
                    <a:pt x="3430905" y="30480"/>
                  </a:lnTo>
                  <a:lnTo>
                    <a:pt x="3430905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Freeform 14" id="14"/>
          <p:cNvSpPr/>
          <p:nvPr/>
        </p:nvSpPr>
        <p:spPr>
          <a:xfrm flipH="false" flipV="false" rot="0">
            <a:off x="0" y="6227356"/>
            <a:ext cx="6282509" cy="3435747"/>
          </a:xfrm>
          <a:custGeom>
            <a:avLst/>
            <a:gdLst/>
            <a:ahLst/>
            <a:cxnLst/>
            <a:rect r="r" b="b" t="t" l="l"/>
            <a:pathLst>
              <a:path h="3435747" w="6282509">
                <a:moveTo>
                  <a:pt x="0" y="0"/>
                </a:moveTo>
                <a:lnTo>
                  <a:pt x="6282509" y="0"/>
                </a:lnTo>
                <a:lnTo>
                  <a:pt x="6282509" y="3435747"/>
                </a:lnTo>
                <a:lnTo>
                  <a:pt x="0" y="343574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3714255" y="315392"/>
            <a:ext cx="11713950" cy="10870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876"/>
              </a:lnSpc>
            </a:pPr>
            <a:r>
              <a:rPr lang="en-US" sz="7899" spc="473">
                <a:solidFill>
                  <a:srgbClr val="000000"/>
                </a:solidFill>
                <a:latin typeface="Perandory"/>
              </a:rPr>
              <a:t>2.3. TIPOS DE SISTEMAS DE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407448" y="1315517"/>
            <a:ext cx="6537055" cy="10870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876"/>
              </a:lnSpc>
            </a:pPr>
            <a:r>
              <a:rPr lang="en-US" sz="7899" spc="473">
                <a:solidFill>
                  <a:srgbClr val="000000"/>
                </a:solidFill>
                <a:latin typeface="Perandory"/>
              </a:rPr>
              <a:t>INFORMACIÓN 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594093" y="3343875"/>
            <a:ext cx="10330758" cy="5815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23"/>
              </a:lnSpc>
            </a:pPr>
            <a:r>
              <a:rPr lang="en-US" sz="3405">
                <a:solidFill>
                  <a:srgbClr val="000000"/>
                </a:solidFill>
                <a:latin typeface="Quicksand Bold"/>
              </a:rPr>
              <a:t>.Qué son los sistemas de apoyo a las decisiones?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329452" y="3906317"/>
            <a:ext cx="12008196" cy="17817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723"/>
              </a:lnSpc>
            </a:pPr>
            <a:r>
              <a:rPr lang="en-US" sz="3405" spc="51">
                <a:solidFill>
                  <a:srgbClr val="000000"/>
                </a:solidFill>
                <a:latin typeface="Quicksand"/>
              </a:rPr>
              <a:t>Los sistemas de apoyo a las decisiones son herramientas tecnológicas que ayudan a los usuarios a tomar decisiones informadas y basadas en datos.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5832929" y="5719181"/>
            <a:ext cx="12008206" cy="39439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514"/>
              </a:lnSpc>
            </a:pPr>
            <a:r>
              <a:rPr lang="en-US" sz="3405">
                <a:solidFill>
                  <a:srgbClr val="000000"/>
                </a:solidFill>
                <a:latin typeface="Quicksand"/>
              </a:rPr>
              <a:t>.Recopilar y analizar datos relevantes para la toma de</a:t>
            </a:r>
          </a:p>
          <a:p>
            <a:pPr algn="l">
              <a:lnSpc>
                <a:spcPts val="1702"/>
              </a:lnSpc>
            </a:pPr>
            <a:r>
              <a:rPr lang="en-US" sz="3405">
                <a:solidFill>
                  <a:srgbClr val="000000"/>
                </a:solidFill>
                <a:latin typeface="Quicksand"/>
              </a:rPr>
              <a:t>decisiones.</a:t>
            </a:r>
          </a:p>
          <a:p>
            <a:pPr algn="l">
              <a:lnSpc>
                <a:spcPts val="7748"/>
              </a:lnSpc>
            </a:pPr>
            <a:r>
              <a:rPr lang="en-US" sz="3405">
                <a:solidFill>
                  <a:srgbClr val="000000"/>
                </a:solidFill>
                <a:latin typeface="Quicksand"/>
              </a:rPr>
              <a:t>Generar informes y visualizaciones que faciliten la</a:t>
            </a:r>
          </a:p>
          <a:p>
            <a:pPr algn="l">
              <a:lnSpc>
                <a:spcPts val="1702"/>
              </a:lnSpc>
            </a:pPr>
            <a:r>
              <a:rPr lang="en-US" sz="3405">
                <a:solidFill>
                  <a:srgbClr val="000000"/>
                </a:solidFill>
                <a:latin typeface="Quicksand"/>
              </a:rPr>
              <a:t>comprensión de los datos.</a:t>
            </a:r>
          </a:p>
          <a:p>
            <a:pPr algn="l">
              <a:lnSpc>
                <a:spcPts val="7748"/>
              </a:lnSpc>
            </a:pPr>
            <a:r>
              <a:rPr lang="en-US" sz="3405">
                <a:solidFill>
                  <a:srgbClr val="000000"/>
                </a:solidFill>
                <a:latin typeface="Quicksand"/>
              </a:rPr>
              <a:t>Proporcionar recomendaciones y escenarios hipotéticos</a:t>
            </a:r>
          </a:p>
          <a:p>
            <a:pPr algn="l">
              <a:lnSpc>
                <a:spcPts val="1702"/>
              </a:lnSpc>
            </a:pPr>
            <a:r>
              <a:rPr lang="en-US" sz="3405">
                <a:solidFill>
                  <a:srgbClr val="000000"/>
                </a:solidFill>
                <a:latin typeface="Quicksand"/>
              </a:rPr>
              <a:t>para evaluar diferentes opciones.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28700" y="2620442"/>
            <a:ext cx="1006659" cy="5975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26"/>
              </a:lnSpc>
            </a:pPr>
            <a:r>
              <a:rPr lang="en-US" sz="3447">
                <a:solidFill>
                  <a:srgbClr val="000000"/>
                </a:solidFill>
                <a:latin typeface="Quicksand Medium"/>
              </a:rPr>
              <a:t>2.3.3.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1592199"/>
            <a:ext cx="18288000" cy="13468350"/>
          </a:xfrm>
          <a:custGeom>
            <a:avLst/>
            <a:gdLst/>
            <a:ahLst/>
            <a:cxnLst/>
            <a:rect r="r" b="b" t="t" l="l"/>
            <a:pathLst>
              <a:path h="13468350" w="18288000">
                <a:moveTo>
                  <a:pt x="0" y="0"/>
                </a:moveTo>
                <a:lnTo>
                  <a:pt x="18288000" y="0"/>
                </a:lnTo>
                <a:lnTo>
                  <a:pt x="18288000" y="13468350"/>
                </a:lnTo>
                <a:lnTo>
                  <a:pt x="0" y="134683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243090" y="-243021"/>
            <a:ext cx="7403106" cy="3164653"/>
          </a:xfrm>
          <a:custGeom>
            <a:avLst/>
            <a:gdLst/>
            <a:ahLst/>
            <a:cxnLst/>
            <a:rect r="r" b="b" t="t" l="l"/>
            <a:pathLst>
              <a:path h="3164653" w="7403106">
                <a:moveTo>
                  <a:pt x="0" y="0"/>
                </a:moveTo>
                <a:lnTo>
                  <a:pt x="7403106" y="0"/>
                </a:lnTo>
                <a:lnTo>
                  <a:pt x="7403106" y="3164653"/>
                </a:lnTo>
                <a:lnTo>
                  <a:pt x="0" y="31646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4857085" y="1547708"/>
            <a:ext cx="3430915" cy="1444819"/>
            <a:chOff x="0" y="0"/>
            <a:chExt cx="3430918" cy="144481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21590"/>
              <a:ext cx="3430905" cy="1423035"/>
            </a:xfrm>
            <a:custGeom>
              <a:avLst/>
              <a:gdLst/>
              <a:ahLst/>
              <a:cxnLst/>
              <a:rect r="r" b="b" t="t" l="l"/>
              <a:pathLst>
                <a:path h="1423035" w="3430905">
                  <a:moveTo>
                    <a:pt x="2329815" y="240284"/>
                  </a:moveTo>
                  <a:cubicBezTo>
                    <a:pt x="2387346" y="264414"/>
                    <a:pt x="2437130" y="306451"/>
                    <a:pt x="2456688" y="367665"/>
                  </a:cubicBezTo>
                  <a:cubicBezTo>
                    <a:pt x="2487295" y="463296"/>
                    <a:pt x="2417318" y="552577"/>
                    <a:pt x="2352548" y="614934"/>
                  </a:cubicBezTo>
                  <a:cubicBezTo>
                    <a:pt x="2317750" y="648335"/>
                    <a:pt x="2279523" y="677418"/>
                    <a:pt x="2238121" y="702183"/>
                  </a:cubicBezTo>
                  <a:cubicBezTo>
                    <a:pt x="2196719" y="726948"/>
                    <a:pt x="2152904" y="746633"/>
                    <a:pt x="2107057" y="761238"/>
                  </a:cubicBezTo>
                  <a:cubicBezTo>
                    <a:pt x="2066798" y="774065"/>
                    <a:pt x="2021967" y="786638"/>
                    <a:pt x="1978787" y="786638"/>
                  </a:cubicBezTo>
                  <a:cubicBezTo>
                    <a:pt x="1973326" y="786638"/>
                    <a:pt x="1967865" y="786384"/>
                    <a:pt x="1962404" y="786003"/>
                  </a:cubicBezTo>
                  <a:lnTo>
                    <a:pt x="1931543" y="778764"/>
                  </a:lnTo>
                  <a:cubicBezTo>
                    <a:pt x="1921637" y="774954"/>
                    <a:pt x="1912366" y="769747"/>
                    <a:pt x="1903984" y="763270"/>
                  </a:cubicBezTo>
                  <a:lnTo>
                    <a:pt x="1881759" y="740791"/>
                  </a:lnTo>
                  <a:cubicBezTo>
                    <a:pt x="1875409" y="732282"/>
                    <a:pt x="1870329" y="723011"/>
                    <a:pt x="1866646" y="712978"/>
                  </a:cubicBezTo>
                  <a:cubicBezTo>
                    <a:pt x="1829181" y="622808"/>
                    <a:pt x="1885950" y="534035"/>
                    <a:pt x="1948561" y="472059"/>
                  </a:cubicBezTo>
                  <a:cubicBezTo>
                    <a:pt x="2055368" y="366522"/>
                    <a:pt x="2189861" y="294259"/>
                    <a:pt x="2329942" y="240157"/>
                  </a:cubicBezTo>
                  <a:close/>
                  <a:moveTo>
                    <a:pt x="3430905" y="0"/>
                  </a:moveTo>
                  <a:cubicBezTo>
                    <a:pt x="3134106" y="19939"/>
                    <a:pt x="2838704" y="57404"/>
                    <a:pt x="2551430" y="136779"/>
                  </a:cubicBezTo>
                  <a:cubicBezTo>
                    <a:pt x="2475865" y="157607"/>
                    <a:pt x="2400300" y="181102"/>
                    <a:pt x="2326513" y="209423"/>
                  </a:cubicBezTo>
                  <a:cubicBezTo>
                    <a:pt x="2284095" y="194818"/>
                    <a:pt x="2240534" y="187452"/>
                    <a:pt x="2195703" y="187452"/>
                  </a:cubicBezTo>
                  <a:cubicBezTo>
                    <a:pt x="2195576" y="187452"/>
                    <a:pt x="2195449" y="187452"/>
                    <a:pt x="2195322" y="187452"/>
                  </a:cubicBezTo>
                  <a:cubicBezTo>
                    <a:pt x="2193290" y="187452"/>
                    <a:pt x="2191258" y="187452"/>
                    <a:pt x="2189226" y="187452"/>
                  </a:cubicBezTo>
                  <a:cubicBezTo>
                    <a:pt x="2088007" y="187452"/>
                    <a:pt x="1985137" y="208915"/>
                    <a:pt x="1886331" y="228727"/>
                  </a:cubicBezTo>
                  <a:cubicBezTo>
                    <a:pt x="1790192" y="248031"/>
                    <a:pt x="1694942" y="271780"/>
                    <a:pt x="1600708" y="299847"/>
                  </a:cubicBezTo>
                  <a:cubicBezTo>
                    <a:pt x="1413002" y="355727"/>
                    <a:pt x="1231519" y="427355"/>
                    <a:pt x="1056259" y="514985"/>
                  </a:cubicBezTo>
                  <a:cubicBezTo>
                    <a:pt x="879475" y="602742"/>
                    <a:pt x="711835" y="705612"/>
                    <a:pt x="553466" y="823468"/>
                  </a:cubicBezTo>
                  <a:cubicBezTo>
                    <a:pt x="395097" y="941324"/>
                    <a:pt x="248412" y="1072134"/>
                    <a:pt x="113284" y="1216279"/>
                  </a:cubicBezTo>
                  <a:lnTo>
                    <a:pt x="26670" y="1313307"/>
                  </a:lnTo>
                  <a:cubicBezTo>
                    <a:pt x="26670" y="1276858"/>
                    <a:pt x="30607" y="1239774"/>
                    <a:pt x="32639" y="1203579"/>
                  </a:cubicBezTo>
                  <a:lnTo>
                    <a:pt x="40132" y="1079246"/>
                  </a:lnTo>
                  <a:cubicBezTo>
                    <a:pt x="40513" y="1073531"/>
                    <a:pt x="36322" y="1070610"/>
                    <a:pt x="31877" y="1070610"/>
                  </a:cubicBezTo>
                  <a:cubicBezTo>
                    <a:pt x="27432" y="1070610"/>
                    <a:pt x="22733" y="1073531"/>
                    <a:pt x="22225" y="1079246"/>
                  </a:cubicBezTo>
                  <a:lnTo>
                    <a:pt x="12065" y="1200277"/>
                  </a:lnTo>
                  <a:cubicBezTo>
                    <a:pt x="8382" y="1241298"/>
                    <a:pt x="7493" y="1283843"/>
                    <a:pt x="381" y="1324356"/>
                  </a:cubicBezTo>
                  <a:lnTo>
                    <a:pt x="0" y="1331214"/>
                  </a:lnTo>
                  <a:lnTo>
                    <a:pt x="6223" y="1339723"/>
                  </a:lnTo>
                  <a:cubicBezTo>
                    <a:pt x="98806" y="1368806"/>
                    <a:pt x="188341" y="1395603"/>
                    <a:pt x="277749" y="1422781"/>
                  </a:cubicBezTo>
                  <a:lnTo>
                    <a:pt x="284988" y="1423035"/>
                  </a:lnTo>
                  <a:lnTo>
                    <a:pt x="293624" y="1416304"/>
                  </a:lnTo>
                  <a:lnTo>
                    <a:pt x="295275" y="1405382"/>
                  </a:lnTo>
                  <a:lnTo>
                    <a:pt x="288925" y="1396365"/>
                  </a:lnTo>
                  <a:cubicBezTo>
                    <a:pt x="204470" y="1370965"/>
                    <a:pt x="123698" y="1346454"/>
                    <a:pt x="42672" y="1322705"/>
                  </a:cubicBezTo>
                  <a:cubicBezTo>
                    <a:pt x="164846" y="1184656"/>
                    <a:pt x="297434" y="1057402"/>
                    <a:pt x="440309" y="941070"/>
                  </a:cubicBezTo>
                  <a:cubicBezTo>
                    <a:pt x="583184" y="824738"/>
                    <a:pt x="734822" y="720852"/>
                    <a:pt x="894842" y="629539"/>
                  </a:cubicBezTo>
                  <a:cubicBezTo>
                    <a:pt x="1057529" y="536448"/>
                    <a:pt x="1226693" y="457581"/>
                    <a:pt x="1402588" y="393065"/>
                  </a:cubicBezTo>
                  <a:cubicBezTo>
                    <a:pt x="1578483" y="328549"/>
                    <a:pt x="1758569" y="279273"/>
                    <a:pt x="1942719" y="245110"/>
                  </a:cubicBezTo>
                  <a:cubicBezTo>
                    <a:pt x="2021205" y="230759"/>
                    <a:pt x="2103120" y="214376"/>
                    <a:pt x="2183892" y="214376"/>
                  </a:cubicBezTo>
                  <a:cubicBezTo>
                    <a:pt x="2203069" y="214376"/>
                    <a:pt x="2222119" y="215265"/>
                    <a:pt x="2241042" y="217297"/>
                  </a:cubicBezTo>
                  <a:lnTo>
                    <a:pt x="2285746" y="225425"/>
                  </a:lnTo>
                  <a:cubicBezTo>
                    <a:pt x="2177288" y="268605"/>
                    <a:pt x="2077339" y="326263"/>
                    <a:pt x="1985772" y="398780"/>
                  </a:cubicBezTo>
                  <a:cubicBezTo>
                    <a:pt x="1912747" y="458089"/>
                    <a:pt x="1834769" y="535432"/>
                    <a:pt x="1825498" y="634619"/>
                  </a:cubicBezTo>
                  <a:cubicBezTo>
                    <a:pt x="1818005" y="715899"/>
                    <a:pt x="1866138" y="802767"/>
                    <a:pt x="1951609" y="814197"/>
                  </a:cubicBezTo>
                  <a:cubicBezTo>
                    <a:pt x="1960499" y="815340"/>
                    <a:pt x="1969516" y="815975"/>
                    <a:pt x="1978660" y="815975"/>
                  </a:cubicBezTo>
                  <a:cubicBezTo>
                    <a:pt x="2018411" y="815975"/>
                    <a:pt x="2059305" y="805688"/>
                    <a:pt x="2096770" y="794893"/>
                  </a:cubicBezTo>
                  <a:cubicBezTo>
                    <a:pt x="2144522" y="781050"/>
                    <a:pt x="2190115" y="762127"/>
                    <a:pt x="2233549" y="738124"/>
                  </a:cubicBezTo>
                  <a:cubicBezTo>
                    <a:pt x="2276729" y="715010"/>
                    <a:pt x="2316480" y="687197"/>
                    <a:pt x="2352929" y="654558"/>
                  </a:cubicBezTo>
                  <a:cubicBezTo>
                    <a:pt x="2389378" y="621919"/>
                    <a:pt x="2421509" y="585343"/>
                    <a:pt x="2449195" y="544957"/>
                  </a:cubicBezTo>
                  <a:cubicBezTo>
                    <a:pt x="2463419" y="524764"/>
                    <a:pt x="2474214" y="502920"/>
                    <a:pt x="2481580" y="479425"/>
                  </a:cubicBezTo>
                  <a:cubicBezTo>
                    <a:pt x="2488946" y="455930"/>
                    <a:pt x="2492502" y="431800"/>
                    <a:pt x="2492375" y="407035"/>
                  </a:cubicBezTo>
                  <a:cubicBezTo>
                    <a:pt x="2491105" y="386715"/>
                    <a:pt x="2486787" y="367157"/>
                    <a:pt x="2479421" y="348234"/>
                  </a:cubicBezTo>
                  <a:cubicBezTo>
                    <a:pt x="2472055" y="329311"/>
                    <a:pt x="2462022" y="311912"/>
                    <a:pt x="2449449" y="296037"/>
                  </a:cubicBezTo>
                  <a:cubicBezTo>
                    <a:pt x="2426716" y="266954"/>
                    <a:pt x="2399030" y="243713"/>
                    <a:pt x="2366264" y="226695"/>
                  </a:cubicBezTo>
                  <a:lnTo>
                    <a:pt x="2469134" y="192278"/>
                  </a:lnTo>
                  <a:cubicBezTo>
                    <a:pt x="2781300" y="95377"/>
                    <a:pt x="3105531" y="52451"/>
                    <a:pt x="3430905" y="30480"/>
                  </a:cubicBezTo>
                  <a:lnTo>
                    <a:pt x="3430905" y="30480"/>
                  </a:lnTo>
                  <a:lnTo>
                    <a:pt x="3430905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3134742" y="6438084"/>
            <a:ext cx="5132372" cy="3921064"/>
          </a:xfrm>
          <a:custGeom>
            <a:avLst/>
            <a:gdLst/>
            <a:ahLst/>
            <a:cxnLst/>
            <a:rect r="r" b="b" t="t" l="l"/>
            <a:pathLst>
              <a:path h="3921064" w="5132372">
                <a:moveTo>
                  <a:pt x="0" y="0"/>
                </a:moveTo>
                <a:lnTo>
                  <a:pt x="5132373" y="0"/>
                </a:lnTo>
                <a:lnTo>
                  <a:pt x="5132373" y="3921064"/>
                </a:lnTo>
                <a:lnTo>
                  <a:pt x="0" y="392106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-1864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018925" y="6563255"/>
            <a:ext cx="6383563" cy="3723745"/>
          </a:xfrm>
          <a:custGeom>
            <a:avLst/>
            <a:gdLst/>
            <a:ahLst/>
            <a:cxnLst/>
            <a:rect r="r" b="b" t="t" l="l"/>
            <a:pathLst>
              <a:path h="3723745" w="6383563">
                <a:moveTo>
                  <a:pt x="0" y="0"/>
                </a:moveTo>
                <a:lnTo>
                  <a:pt x="6383563" y="0"/>
                </a:lnTo>
                <a:lnTo>
                  <a:pt x="6383563" y="3723745"/>
                </a:lnTo>
                <a:lnTo>
                  <a:pt x="0" y="372374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684184" y="315392"/>
            <a:ext cx="11775338" cy="20872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76"/>
              </a:lnSpc>
            </a:pPr>
            <a:r>
              <a:rPr lang="en-US" sz="7899" spc="473">
                <a:solidFill>
                  <a:srgbClr val="000000"/>
                </a:solidFill>
                <a:latin typeface="Perandory"/>
              </a:rPr>
              <a:t>2.4. metodologías del desarrollo de sistemas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94093" y="3411474"/>
            <a:ext cx="17400651" cy="3026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873"/>
              </a:lnSpc>
            </a:pPr>
            <a:r>
              <a:rPr lang="en-US" sz="3486">
                <a:solidFill>
                  <a:srgbClr val="000000"/>
                </a:solidFill>
                <a:latin typeface="Quicksand"/>
              </a:rPr>
              <a:t>Las metodologías de desarrollo de sistemas son enfoques sistemáticos y estructurados para planificar, diseñar, implementar y mantener sistemas de información. Estas metodologías proporcionan un marco de trabajo que guía a los equipos de desarrollo a lo largo del ciclo de vida del proyecto, desde la concepción hasta la entrega y mantenimiento del sistema.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06319" y="-1590675"/>
            <a:ext cx="18288000" cy="13468350"/>
          </a:xfrm>
          <a:custGeom>
            <a:avLst/>
            <a:gdLst/>
            <a:ahLst/>
            <a:cxnLst/>
            <a:rect r="r" b="b" t="t" l="l"/>
            <a:pathLst>
              <a:path h="13468350" w="18288000">
                <a:moveTo>
                  <a:pt x="0" y="0"/>
                </a:moveTo>
                <a:lnTo>
                  <a:pt x="18288000" y="0"/>
                </a:lnTo>
                <a:lnTo>
                  <a:pt x="18288000" y="13468350"/>
                </a:lnTo>
                <a:lnTo>
                  <a:pt x="0" y="134683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114226"/>
            <a:ext cx="7403106" cy="3164653"/>
          </a:xfrm>
          <a:custGeom>
            <a:avLst/>
            <a:gdLst/>
            <a:ahLst/>
            <a:cxnLst/>
            <a:rect r="r" b="b" t="t" l="l"/>
            <a:pathLst>
              <a:path h="3164653" w="7403106">
                <a:moveTo>
                  <a:pt x="0" y="0"/>
                </a:moveTo>
                <a:lnTo>
                  <a:pt x="7403106" y="0"/>
                </a:lnTo>
                <a:lnTo>
                  <a:pt x="7403106" y="3164652"/>
                </a:lnTo>
                <a:lnTo>
                  <a:pt x="0" y="316465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4857085" y="1547708"/>
            <a:ext cx="3430915" cy="1444819"/>
            <a:chOff x="0" y="0"/>
            <a:chExt cx="3430918" cy="144481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21590"/>
              <a:ext cx="3430905" cy="1423035"/>
            </a:xfrm>
            <a:custGeom>
              <a:avLst/>
              <a:gdLst/>
              <a:ahLst/>
              <a:cxnLst/>
              <a:rect r="r" b="b" t="t" l="l"/>
              <a:pathLst>
                <a:path h="1423035" w="3430905">
                  <a:moveTo>
                    <a:pt x="2329815" y="240284"/>
                  </a:moveTo>
                  <a:cubicBezTo>
                    <a:pt x="2387346" y="264414"/>
                    <a:pt x="2437130" y="306451"/>
                    <a:pt x="2456688" y="367665"/>
                  </a:cubicBezTo>
                  <a:cubicBezTo>
                    <a:pt x="2487295" y="463296"/>
                    <a:pt x="2417318" y="552577"/>
                    <a:pt x="2352548" y="614934"/>
                  </a:cubicBezTo>
                  <a:cubicBezTo>
                    <a:pt x="2317750" y="648335"/>
                    <a:pt x="2279523" y="677418"/>
                    <a:pt x="2238121" y="702183"/>
                  </a:cubicBezTo>
                  <a:cubicBezTo>
                    <a:pt x="2196719" y="726948"/>
                    <a:pt x="2152904" y="746633"/>
                    <a:pt x="2107057" y="761238"/>
                  </a:cubicBezTo>
                  <a:cubicBezTo>
                    <a:pt x="2066798" y="774065"/>
                    <a:pt x="2021967" y="786638"/>
                    <a:pt x="1978787" y="786638"/>
                  </a:cubicBezTo>
                  <a:cubicBezTo>
                    <a:pt x="1973326" y="786638"/>
                    <a:pt x="1967865" y="786384"/>
                    <a:pt x="1962404" y="786003"/>
                  </a:cubicBezTo>
                  <a:lnTo>
                    <a:pt x="1931543" y="778764"/>
                  </a:lnTo>
                  <a:cubicBezTo>
                    <a:pt x="1921637" y="774954"/>
                    <a:pt x="1912366" y="769747"/>
                    <a:pt x="1903984" y="763270"/>
                  </a:cubicBezTo>
                  <a:lnTo>
                    <a:pt x="1881759" y="740791"/>
                  </a:lnTo>
                  <a:cubicBezTo>
                    <a:pt x="1875409" y="732282"/>
                    <a:pt x="1870329" y="723011"/>
                    <a:pt x="1866646" y="712978"/>
                  </a:cubicBezTo>
                  <a:cubicBezTo>
                    <a:pt x="1829181" y="622808"/>
                    <a:pt x="1885950" y="534035"/>
                    <a:pt x="1948561" y="472059"/>
                  </a:cubicBezTo>
                  <a:cubicBezTo>
                    <a:pt x="2055368" y="366522"/>
                    <a:pt x="2189861" y="294259"/>
                    <a:pt x="2329942" y="240157"/>
                  </a:cubicBezTo>
                  <a:close/>
                  <a:moveTo>
                    <a:pt x="3430905" y="0"/>
                  </a:moveTo>
                  <a:cubicBezTo>
                    <a:pt x="3134106" y="19939"/>
                    <a:pt x="2838704" y="57404"/>
                    <a:pt x="2551430" y="136779"/>
                  </a:cubicBezTo>
                  <a:cubicBezTo>
                    <a:pt x="2475865" y="157607"/>
                    <a:pt x="2400300" y="181102"/>
                    <a:pt x="2326513" y="209423"/>
                  </a:cubicBezTo>
                  <a:cubicBezTo>
                    <a:pt x="2284095" y="194818"/>
                    <a:pt x="2240534" y="187452"/>
                    <a:pt x="2195703" y="187452"/>
                  </a:cubicBezTo>
                  <a:cubicBezTo>
                    <a:pt x="2195576" y="187452"/>
                    <a:pt x="2195449" y="187452"/>
                    <a:pt x="2195322" y="187452"/>
                  </a:cubicBezTo>
                  <a:cubicBezTo>
                    <a:pt x="2193290" y="187452"/>
                    <a:pt x="2191258" y="187452"/>
                    <a:pt x="2189226" y="187452"/>
                  </a:cubicBezTo>
                  <a:cubicBezTo>
                    <a:pt x="2088007" y="187452"/>
                    <a:pt x="1985137" y="208915"/>
                    <a:pt x="1886331" y="228727"/>
                  </a:cubicBezTo>
                  <a:cubicBezTo>
                    <a:pt x="1790192" y="248031"/>
                    <a:pt x="1694942" y="271780"/>
                    <a:pt x="1600708" y="299847"/>
                  </a:cubicBezTo>
                  <a:cubicBezTo>
                    <a:pt x="1413002" y="355727"/>
                    <a:pt x="1231519" y="427355"/>
                    <a:pt x="1056259" y="514985"/>
                  </a:cubicBezTo>
                  <a:cubicBezTo>
                    <a:pt x="879475" y="602742"/>
                    <a:pt x="711835" y="705612"/>
                    <a:pt x="553466" y="823468"/>
                  </a:cubicBezTo>
                  <a:cubicBezTo>
                    <a:pt x="395097" y="941324"/>
                    <a:pt x="248412" y="1072134"/>
                    <a:pt x="113284" y="1216279"/>
                  </a:cubicBezTo>
                  <a:lnTo>
                    <a:pt x="26670" y="1313307"/>
                  </a:lnTo>
                  <a:cubicBezTo>
                    <a:pt x="26670" y="1276858"/>
                    <a:pt x="30607" y="1239774"/>
                    <a:pt x="32639" y="1203579"/>
                  </a:cubicBezTo>
                  <a:lnTo>
                    <a:pt x="40132" y="1079246"/>
                  </a:lnTo>
                  <a:cubicBezTo>
                    <a:pt x="40513" y="1073531"/>
                    <a:pt x="36322" y="1070610"/>
                    <a:pt x="31877" y="1070610"/>
                  </a:cubicBezTo>
                  <a:cubicBezTo>
                    <a:pt x="27432" y="1070610"/>
                    <a:pt x="22733" y="1073531"/>
                    <a:pt x="22225" y="1079246"/>
                  </a:cubicBezTo>
                  <a:lnTo>
                    <a:pt x="12065" y="1200277"/>
                  </a:lnTo>
                  <a:cubicBezTo>
                    <a:pt x="8382" y="1241298"/>
                    <a:pt x="7493" y="1283843"/>
                    <a:pt x="381" y="1324356"/>
                  </a:cubicBezTo>
                  <a:lnTo>
                    <a:pt x="0" y="1331214"/>
                  </a:lnTo>
                  <a:lnTo>
                    <a:pt x="6223" y="1339723"/>
                  </a:lnTo>
                  <a:cubicBezTo>
                    <a:pt x="98806" y="1368806"/>
                    <a:pt x="188341" y="1395603"/>
                    <a:pt x="277749" y="1422781"/>
                  </a:cubicBezTo>
                  <a:lnTo>
                    <a:pt x="284988" y="1423035"/>
                  </a:lnTo>
                  <a:lnTo>
                    <a:pt x="293624" y="1416304"/>
                  </a:lnTo>
                  <a:lnTo>
                    <a:pt x="295275" y="1405382"/>
                  </a:lnTo>
                  <a:lnTo>
                    <a:pt x="288925" y="1396365"/>
                  </a:lnTo>
                  <a:cubicBezTo>
                    <a:pt x="204470" y="1370965"/>
                    <a:pt x="123698" y="1346454"/>
                    <a:pt x="42672" y="1322705"/>
                  </a:cubicBezTo>
                  <a:cubicBezTo>
                    <a:pt x="164846" y="1184656"/>
                    <a:pt x="297434" y="1057402"/>
                    <a:pt x="440309" y="941070"/>
                  </a:cubicBezTo>
                  <a:cubicBezTo>
                    <a:pt x="583184" y="824738"/>
                    <a:pt x="734822" y="720852"/>
                    <a:pt x="894842" y="629539"/>
                  </a:cubicBezTo>
                  <a:cubicBezTo>
                    <a:pt x="1057529" y="536448"/>
                    <a:pt x="1226693" y="457581"/>
                    <a:pt x="1402588" y="393065"/>
                  </a:cubicBezTo>
                  <a:cubicBezTo>
                    <a:pt x="1578483" y="328549"/>
                    <a:pt x="1758569" y="279273"/>
                    <a:pt x="1942719" y="245110"/>
                  </a:cubicBezTo>
                  <a:cubicBezTo>
                    <a:pt x="2021205" y="230759"/>
                    <a:pt x="2103120" y="214376"/>
                    <a:pt x="2183892" y="214376"/>
                  </a:cubicBezTo>
                  <a:cubicBezTo>
                    <a:pt x="2203069" y="214376"/>
                    <a:pt x="2222119" y="215265"/>
                    <a:pt x="2241042" y="217297"/>
                  </a:cubicBezTo>
                  <a:lnTo>
                    <a:pt x="2285746" y="225425"/>
                  </a:lnTo>
                  <a:cubicBezTo>
                    <a:pt x="2177288" y="268605"/>
                    <a:pt x="2077339" y="326263"/>
                    <a:pt x="1985772" y="398780"/>
                  </a:cubicBezTo>
                  <a:cubicBezTo>
                    <a:pt x="1912747" y="458089"/>
                    <a:pt x="1834769" y="535432"/>
                    <a:pt x="1825498" y="634619"/>
                  </a:cubicBezTo>
                  <a:cubicBezTo>
                    <a:pt x="1818005" y="715899"/>
                    <a:pt x="1866138" y="802767"/>
                    <a:pt x="1951609" y="814197"/>
                  </a:cubicBezTo>
                  <a:cubicBezTo>
                    <a:pt x="1960499" y="815340"/>
                    <a:pt x="1969516" y="815975"/>
                    <a:pt x="1978660" y="815975"/>
                  </a:cubicBezTo>
                  <a:cubicBezTo>
                    <a:pt x="2018411" y="815975"/>
                    <a:pt x="2059305" y="805688"/>
                    <a:pt x="2096770" y="794893"/>
                  </a:cubicBezTo>
                  <a:cubicBezTo>
                    <a:pt x="2144522" y="781050"/>
                    <a:pt x="2190115" y="762127"/>
                    <a:pt x="2233549" y="738124"/>
                  </a:cubicBezTo>
                  <a:cubicBezTo>
                    <a:pt x="2276729" y="715010"/>
                    <a:pt x="2316480" y="687197"/>
                    <a:pt x="2352929" y="654558"/>
                  </a:cubicBezTo>
                  <a:cubicBezTo>
                    <a:pt x="2389378" y="621919"/>
                    <a:pt x="2421509" y="585343"/>
                    <a:pt x="2449195" y="544957"/>
                  </a:cubicBezTo>
                  <a:cubicBezTo>
                    <a:pt x="2463419" y="524764"/>
                    <a:pt x="2474214" y="502920"/>
                    <a:pt x="2481580" y="479425"/>
                  </a:cubicBezTo>
                  <a:cubicBezTo>
                    <a:pt x="2488946" y="455930"/>
                    <a:pt x="2492502" y="431800"/>
                    <a:pt x="2492375" y="407035"/>
                  </a:cubicBezTo>
                  <a:cubicBezTo>
                    <a:pt x="2491105" y="386715"/>
                    <a:pt x="2486787" y="367157"/>
                    <a:pt x="2479421" y="348234"/>
                  </a:cubicBezTo>
                  <a:cubicBezTo>
                    <a:pt x="2472055" y="329311"/>
                    <a:pt x="2462022" y="311912"/>
                    <a:pt x="2449449" y="296037"/>
                  </a:cubicBezTo>
                  <a:cubicBezTo>
                    <a:pt x="2426716" y="266954"/>
                    <a:pt x="2399030" y="243713"/>
                    <a:pt x="2366264" y="226695"/>
                  </a:cubicBezTo>
                  <a:lnTo>
                    <a:pt x="2469134" y="192278"/>
                  </a:lnTo>
                  <a:cubicBezTo>
                    <a:pt x="2781300" y="95377"/>
                    <a:pt x="3105531" y="52451"/>
                    <a:pt x="3430905" y="30480"/>
                  </a:cubicBezTo>
                  <a:lnTo>
                    <a:pt x="3430905" y="30480"/>
                  </a:lnTo>
                  <a:lnTo>
                    <a:pt x="3430905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5410165" y="4774499"/>
            <a:ext cx="7467669" cy="4143192"/>
          </a:xfrm>
          <a:custGeom>
            <a:avLst/>
            <a:gdLst/>
            <a:ahLst/>
            <a:cxnLst/>
            <a:rect r="r" b="b" t="t" l="l"/>
            <a:pathLst>
              <a:path h="4143192" w="7467669">
                <a:moveTo>
                  <a:pt x="0" y="0"/>
                </a:moveTo>
                <a:lnTo>
                  <a:pt x="7467670" y="0"/>
                </a:lnTo>
                <a:lnTo>
                  <a:pt x="7467670" y="4143192"/>
                </a:lnTo>
                <a:lnTo>
                  <a:pt x="0" y="414319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611490" y="213698"/>
            <a:ext cx="7683094" cy="1391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059"/>
              </a:lnSpc>
            </a:pPr>
            <a:r>
              <a:rPr lang="en-US" sz="7899" spc="473">
                <a:solidFill>
                  <a:srgbClr val="000000"/>
                </a:solidFill>
                <a:latin typeface="Perandory"/>
              </a:rPr>
              <a:t>2.4.2 PROTOTIPOS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25176" y="1538902"/>
            <a:ext cx="17225010" cy="38633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251"/>
              </a:lnSpc>
            </a:pPr>
            <a:r>
              <a:rPr lang="en-US" sz="3759">
                <a:solidFill>
                  <a:srgbClr val="000000"/>
                </a:solidFill>
                <a:latin typeface="Quicksand"/>
              </a:rPr>
              <a:t>Se desarrollan prototipos de las interfaces de usuario </a:t>
            </a:r>
            <a:r>
              <a:rPr lang="en-US" sz="3759">
                <a:solidFill>
                  <a:srgbClr val="000000"/>
                </a:solidFill>
                <a:latin typeface="Quicksand"/>
              </a:rPr>
              <a:t>utilizando herramientas de diseño ágiles y fáciles de usar. Estos prototipos pueden ser de baja fidelidad (bocetos, wireframes) o de alta fidelidad (prototipos interactivos), dependiendo de las necesidades del proyecto.</a:t>
            </a:r>
          </a:p>
          <a:p>
            <a:pPr algn="just">
              <a:lnSpc>
                <a:spcPts val="4826"/>
              </a:lnSpc>
            </a:pPr>
          </a:p>
          <a:p>
            <a:pPr algn="just">
              <a:lnSpc>
                <a:spcPts val="4874"/>
              </a:lnSpc>
            </a:pP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1590675"/>
            <a:ext cx="18288000" cy="13468350"/>
          </a:xfrm>
          <a:custGeom>
            <a:avLst/>
            <a:gdLst/>
            <a:ahLst/>
            <a:cxnLst/>
            <a:rect r="r" b="b" t="t" l="l"/>
            <a:pathLst>
              <a:path h="13468350" w="18288000">
                <a:moveTo>
                  <a:pt x="0" y="0"/>
                </a:moveTo>
                <a:lnTo>
                  <a:pt x="18288000" y="0"/>
                </a:lnTo>
                <a:lnTo>
                  <a:pt x="18288000" y="13468350"/>
                </a:lnTo>
                <a:lnTo>
                  <a:pt x="0" y="134683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114226"/>
            <a:ext cx="7403106" cy="3164653"/>
          </a:xfrm>
          <a:custGeom>
            <a:avLst/>
            <a:gdLst/>
            <a:ahLst/>
            <a:cxnLst/>
            <a:rect r="r" b="b" t="t" l="l"/>
            <a:pathLst>
              <a:path h="3164653" w="7403106">
                <a:moveTo>
                  <a:pt x="0" y="0"/>
                </a:moveTo>
                <a:lnTo>
                  <a:pt x="7403106" y="0"/>
                </a:lnTo>
                <a:lnTo>
                  <a:pt x="7403106" y="3164652"/>
                </a:lnTo>
                <a:lnTo>
                  <a:pt x="0" y="316465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4857085" y="1547708"/>
            <a:ext cx="3430915" cy="1444819"/>
            <a:chOff x="0" y="0"/>
            <a:chExt cx="3430918" cy="144481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21590"/>
              <a:ext cx="3430905" cy="1423035"/>
            </a:xfrm>
            <a:custGeom>
              <a:avLst/>
              <a:gdLst/>
              <a:ahLst/>
              <a:cxnLst/>
              <a:rect r="r" b="b" t="t" l="l"/>
              <a:pathLst>
                <a:path h="1423035" w="3430905">
                  <a:moveTo>
                    <a:pt x="2329815" y="240284"/>
                  </a:moveTo>
                  <a:cubicBezTo>
                    <a:pt x="2387346" y="264414"/>
                    <a:pt x="2437130" y="306451"/>
                    <a:pt x="2456688" y="367665"/>
                  </a:cubicBezTo>
                  <a:cubicBezTo>
                    <a:pt x="2487295" y="463296"/>
                    <a:pt x="2417318" y="552577"/>
                    <a:pt x="2352548" y="614934"/>
                  </a:cubicBezTo>
                  <a:cubicBezTo>
                    <a:pt x="2317750" y="648335"/>
                    <a:pt x="2279523" y="677418"/>
                    <a:pt x="2238121" y="702183"/>
                  </a:cubicBezTo>
                  <a:cubicBezTo>
                    <a:pt x="2196719" y="726948"/>
                    <a:pt x="2152904" y="746633"/>
                    <a:pt x="2107057" y="761238"/>
                  </a:cubicBezTo>
                  <a:cubicBezTo>
                    <a:pt x="2066798" y="774065"/>
                    <a:pt x="2021967" y="786638"/>
                    <a:pt x="1978787" y="786638"/>
                  </a:cubicBezTo>
                  <a:cubicBezTo>
                    <a:pt x="1973326" y="786638"/>
                    <a:pt x="1967865" y="786384"/>
                    <a:pt x="1962404" y="786003"/>
                  </a:cubicBezTo>
                  <a:lnTo>
                    <a:pt x="1931543" y="778764"/>
                  </a:lnTo>
                  <a:cubicBezTo>
                    <a:pt x="1921637" y="774954"/>
                    <a:pt x="1912366" y="769747"/>
                    <a:pt x="1903984" y="763270"/>
                  </a:cubicBezTo>
                  <a:lnTo>
                    <a:pt x="1881759" y="740791"/>
                  </a:lnTo>
                  <a:cubicBezTo>
                    <a:pt x="1875409" y="732282"/>
                    <a:pt x="1870329" y="723011"/>
                    <a:pt x="1866646" y="712978"/>
                  </a:cubicBezTo>
                  <a:cubicBezTo>
                    <a:pt x="1829181" y="622808"/>
                    <a:pt x="1885950" y="534035"/>
                    <a:pt x="1948561" y="472059"/>
                  </a:cubicBezTo>
                  <a:cubicBezTo>
                    <a:pt x="2055368" y="366522"/>
                    <a:pt x="2189861" y="294259"/>
                    <a:pt x="2329942" y="240157"/>
                  </a:cubicBezTo>
                  <a:close/>
                  <a:moveTo>
                    <a:pt x="3430905" y="0"/>
                  </a:moveTo>
                  <a:cubicBezTo>
                    <a:pt x="3134106" y="19939"/>
                    <a:pt x="2838704" y="57404"/>
                    <a:pt x="2551430" y="136779"/>
                  </a:cubicBezTo>
                  <a:cubicBezTo>
                    <a:pt x="2475865" y="157607"/>
                    <a:pt x="2400300" y="181102"/>
                    <a:pt x="2326513" y="209423"/>
                  </a:cubicBezTo>
                  <a:cubicBezTo>
                    <a:pt x="2284095" y="194818"/>
                    <a:pt x="2240534" y="187452"/>
                    <a:pt x="2195703" y="187452"/>
                  </a:cubicBezTo>
                  <a:cubicBezTo>
                    <a:pt x="2195576" y="187452"/>
                    <a:pt x="2195449" y="187452"/>
                    <a:pt x="2195322" y="187452"/>
                  </a:cubicBezTo>
                  <a:cubicBezTo>
                    <a:pt x="2193290" y="187452"/>
                    <a:pt x="2191258" y="187452"/>
                    <a:pt x="2189226" y="187452"/>
                  </a:cubicBezTo>
                  <a:cubicBezTo>
                    <a:pt x="2088007" y="187452"/>
                    <a:pt x="1985137" y="208915"/>
                    <a:pt x="1886331" y="228727"/>
                  </a:cubicBezTo>
                  <a:cubicBezTo>
                    <a:pt x="1790192" y="248031"/>
                    <a:pt x="1694942" y="271780"/>
                    <a:pt x="1600708" y="299847"/>
                  </a:cubicBezTo>
                  <a:cubicBezTo>
                    <a:pt x="1413002" y="355727"/>
                    <a:pt x="1231519" y="427355"/>
                    <a:pt x="1056259" y="514985"/>
                  </a:cubicBezTo>
                  <a:cubicBezTo>
                    <a:pt x="879475" y="602742"/>
                    <a:pt x="711835" y="705612"/>
                    <a:pt x="553466" y="823468"/>
                  </a:cubicBezTo>
                  <a:cubicBezTo>
                    <a:pt x="395097" y="941324"/>
                    <a:pt x="248412" y="1072134"/>
                    <a:pt x="113284" y="1216279"/>
                  </a:cubicBezTo>
                  <a:lnTo>
                    <a:pt x="26670" y="1313307"/>
                  </a:lnTo>
                  <a:cubicBezTo>
                    <a:pt x="26670" y="1276858"/>
                    <a:pt x="30607" y="1239774"/>
                    <a:pt x="32639" y="1203579"/>
                  </a:cubicBezTo>
                  <a:lnTo>
                    <a:pt x="40132" y="1079246"/>
                  </a:lnTo>
                  <a:cubicBezTo>
                    <a:pt x="40513" y="1073531"/>
                    <a:pt x="36322" y="1070610"/>
                    <a:pt x="31877" y="1070610"/>
                  </a:cubicBezTo>
                  <a:cubicBezTo>
                    <a:pt x="27432" y="1070610"/>
                    <a:pt x="22733" y="1073531"/>
                    <a:pt x="22225" y="1079246"/>
                  </a:cubicBezTo>
                  <a:lnTo>
                    <a:pt x="12065" y="1200277"/>
                  </a:lnTo>
                  <a:cubicBezTo>
                    <a:pt x="8382" y="1241298"/>
                    <a:pt x="7493" y="1283843"/>
                    <a:pt x="381" y="1324356"/>
                  </a:cubicBezTo>
                  <a:lnTo>
                    <a:pt x="0" y="1331214"/>
                  </a:lnTo>
                  <a:lnTo>
                    <a:pt x="6223" y="1339723"/>
                  </a:lnTo>
                  <a:cubicBezTo>
                    <a:pt x="98806" y="1368806"/>
                    <a:pt x="188341" y="1395603"/>
                    <a:pt x="277749" y="1422781"/>
                  </a:cubicBezTo>
                  <a:lnTo>
                    <a:pt x="284988" y="1423035"/>
                  </a:lnTo>
                  <a:lnTo>
                    <a:pt x="293624" y="1416304"/>
                  </a:lnTo>
                  <a:lnTo>
                    <a:pt x="295275" y="1405382"/>
                  </a:lnTo>
                  <a:lnTo>
                    <a:pt x="288925" y="1396365"/>
                  </a:lnTo>
                  <a:cubicBezTo>
                    <a:pt x="204470" y="1370965"/>
                    <a:pt x="123698" y="1346454"/>
                    <a:pt x="42672" y="1322705"/>
                  </a:cubicBezTo>
                  <a:cubicBezTo>
                    <a:pt x="164846" y="1184656"/>
                    <a:pt x="297434" y="1057402"/>
                    <a:pt x="440309" y="941070"/>
                  </a:cubicBezTo>
                  <a:cubicBezTo>
                    <a:pt x="583184" y="824738"/>
                    <a:pt x="734822" y="720852"/>
                    <a:pt x="894842" y="629539"/>
                  </a:cubicBezTo>
                  <a:cubicBezTo>
                    <a:pt x="1057529" y="536448"/>
                    <a:pt x="1226693" y="457581"/>
                    <a:pt x="1402588" y="393065"/>
                  </a:cubicBezTo>
                  <a:cubicBezTo>
                    <a:pt x="1578483" y="328549"/>
                    <a:pt x="1758569" y="279273"/>
                    <a:pt x="1942719" y="245110"/>
                  </a:cubicBezTo>
                  <a:cubicBezTo>
                    <a:pt x="2021205" y="230759"/>
                    <a:pt x="2103120" y="214376"/>
                    <a:pt x="2183892" y="214376"/>
                  </a:cubicBezTo>
                  <a:cubicBezTo>
                    <a:pt x="2203069" y="214376"/>
                    <a:pt x="2222119" y="215265"/>
                    <a:pt x="2241042" y="217297"/>
                  </a:cubicBezTo>
                  <a:lnTo>
                    <a:pt x="2285746" y="225425"/>
                  </a:lnTo>
                  <a:cubicBezTo>
                    <a:pt x="2177288" y="268605"/>
                    <a:pt x="2077339" y="326263"/>
                    <a:pt x="1985772" y="398780"/>
                  </a:cubicBezTo>
                  <a:cubicBezTo>
                    <a:pt x="1912747" y="458089"/>
                    <a:pt x="1834769" y="535432"/>
                    <a:pt x="1825498" y="634619"/>
                  </a:cubicBezTo>
                  <a:cubicBezTo>
                    <a:pt x="1818005" y="715899"/>
                    <a:pt x="1866138" y="802767"/>
                    <a:pt x="1951609" y="814197"/>
                  </a:cubicBezTo>
                  <a:cubicBezTo>
                    <a:pt x="1960499" y="815340"/>
                    <a:pt x="1969516" y="815975"/>
                    <a:pt x="1978660" y="815975"/>
                  </a:cubicBezTo>
                  <a:cubicBezTo>
                    <a:pt x="2018411" y="815975"/>
                    <a:pt x="2059305" y="805688"/>
                    <a:pt x="2096770" y="794893"/>
                  </a:cubicBezTo>
                  <a:cubicBezTo>
                    <a:pt x="2144522" y="781050"/>
                    <a:pt x="2190115" y="762127"/>
                    <a:pt x="2233549" y="738124"/>
                  </a:cubicBezTo>
                  <a:cubicBezTo>
                    <a:pt x="2276729" y="715010"/>
                    <a:pt x="2316480" y="687197"/>
                    <a:pt x="2352929" y="654558"/>
                  </a:cubicBezTo>
                  <a:cubicBezTo>
                    <a:pt x="2389378" y="621919"/>
                    <a:pt x="2421509" y="585343"/>
                    <a:pt x="2449195" y="544957"/>
                  </a:cubicBezTo>
                  <a:cubicBezTo>
                    <a:pt x="2463419" y="524764"/>
                    <a:pt x="2474214" y="502920"/>
                    <a:pt x="2481580" y="479425"/>
                  </a:cubicBezTo>
                  <a:cubicBezTo>
                    <a:pt x="2488946" y="455930"/>
                    <a:pt x="2492502" y="431800"/>
                    <a:pt x="2492375" y="407035"/>
                  </a:cubicBezTo>
                  <a:cubicBezTo>
                    <a:pt x="2491105" y="386715"/>
                    <a:pt x="2486787" y="367157"/>
                    <a:pt x="2479421" y="348234"/>
                  </a:cubicBezTo>
                  <a:cubicBezTo>
                    <a:pt x="2472055" y="329311"/>
                    <a:pt x="2462022" y="311912"/>
                    <a:pt x="2449449" y="296037"/>
                  </a:cubicBezTo>
                  <a:cubicBezTo>
                    <a:pt x="2426716" y="266954"/>
                    <a:pt x="2399030" y="243713"/>
                    <a:pt x="2366264" y="226695"/>
                  </a:cubicBezTo>
                  <a:lnTo>
                    <a:pt x="2469134" y="192278"/>
                  </a:lnTo>
                  <a:cubicBezTo>
                    <a:pt x="2781300" y="95377"/>
                    <a:pt x="3105531" y="52451"/>
                    <a:pt x="3430905" y="30480"/>
                  </a:cubicBezTo>
                  <a:lnTo>
                    <a:pt x="3430905" y="30480"/>
                  </a:lnTo>
                  <a:lnTo>
                    <a:pt x="3430905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4479155" y="4965021"/>
            <a:ext cx="9591696" cy="5321979"/>
          </a:xfrm>
          <a:custGeom>
            <a:avLst/>
            <a:gdLst/>
            <a:ahLst/>
            <a:cxnLst/>
            <a:rect r="r" b="b" t="t" l="l"/>
            <a:pathLst>
              <a:path h="5321979" w="9591696">
                <a:moveTo>
                  <a:pt x="0" y="0"/>
                </a:moveTo>
                <a:lnTo>
                  <a:pt x="9591696" y="0"/>
                </a:lnTo>
                <a:lnTo>
                  <a:pt x="9591696" y="5321979"/>
                </a:lnTo>
                <a:lnTo>
                  <a:pt x="0" y="532197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1404" r="0" b="-1404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611490" y="213698"/>
            <a:ext cx="7683094" cy="1391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059"/>
              </a:lnSpc>
            </a:pPr>
            <a:r>
              <a:rPr lang="en-US" sz="7899" spc="473">
                <a:solidFill>
                  <a:srgbClr val="000000"/>
                </a:solidFill>
                <a:latin typeface="Perandory"/>
              </a:rPr>
              <a:t>2.4.2 PROTOTIPOS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96297" y="1993837"/>
            <a:ext cx="17225010" cy="36376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826"/>
              </a:lnSpc>
            </a:pPr>
            <a:r>
              <a:rPr lang="en-US" sz="3447">
                <a:solidFill>
                  <a:srgbClr val="000000"/>
                </a:solidFill>
                <a:latin typeface="Quicksand Medium"/>
              </a:rPr>
              <a:t>El HIPO (Hierarchical Input-Process-Output) es una técnica utilizada en el diseño y la documentación de sistemas de información que ayuda a visualizar la estructura lógica y funcional de un sistema. Consiste en representar jerárquicamente las funciones y procesos del sistema en tres niveles principales: Entrada (Input), Proceso (Process) y Salida (Output). </a:t>
            </a:r>
          </a:p>
          <a:p>
            <a:pPr algn="just">
              <a:lnSpc>
                <a:spcPts val="4874"/>
              </a:lnSpc>
            </a:pP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1592199"/>
            <a:ext cx="18288000" cy="13468350"/>
          </a:xfrm>
          <a:custGeom>
            <a:avLst/>
            <a:gdLst/>
            <a:ahLst/>
            <a:cxnLst/>
            <a:rect r="r" b="b" t="t" l="l"/>
            <a:pathLst>
              <a:path h="13468350" w="18288000">
                <a:moveTo>
                  <a:pt x="0" y="0"/>
                </a:moveTo>
                <a:lnTo>
                  <a:pt x="18288000" y="0"/>
                </a:lnTo>
                <a:lnTo>
                  <a:pt x="18288000" y="13468350"/>
                </a:lnTo>
                <a:lnTo>
                  <a:pt x="0" y="134683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243090" y="-243021"/>
            <a:ext cx="7403106" cy="3164653"/>
          </a:xfrm>
          <a:custGeom>
            <a:avLst/>
            <a:gdLst/>
            <a:ahLst/>
            <a:cxnLst/>
            <a:rect r="r" b="b" t="t" l="l"/>
            <a:pathLst>
              <a:path h="3164653" w="7403106">
                <a:moveTo>
                  <a:pt x="0" y="0"/>
                </a:moveTo>
                <a:lnTo>
                  <a:pt x="7403106" y="0"/>
                </a:lnTo>
                <a:lnTo>
                  <a:pt x="7403106" y="3164653"/>
                </a:lnTo>
                <a:lnTo>
                  <a:pt x="0" y="31646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4857085" y="1547708"/>
            <a:ext cx="3430915" cy="1444819"/>
            <a:chOff x="0" y="0"/>
            <a:chExt cx="3430918" cy="144481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21590"/>
              <a:ext cx="3430905" cy="1423035"/>
            </a:xfrm>
            <a:custGeom>
              <a:avLst/>
              <a:gdLst/>
              <a:ahLst/>
              <a:cxnLst/>
              <a:rect r="r" b="b" t="t" l="l"/>
              <a:pathLst>
                <a:path h="1423035" w="3430905">
                  <a:moveTo>
                    <a:pt x="2329815" y="240284"/>
                  </a:moveTo>
                  <a:cubicBezTo>
                    <a:pt x="2387346" y="264414"/>
                    <a:pt x="2437130" y="306451"/>
                    <a:pt x="2456688" y="367665"/>
                  </a:cubicBezTo>
                  <a:cubicBezTo>
                    <a:pt x="2487295" y="463296"/>
                    <a:pt x="2417318" y="552577"/>
                    <a:pt x="2352548" y="614934"/>
                  </a:cubicBezTo>
                  <a:cubicBezTo>
                    <a:pt x="2317750" y="648335"/>
                    <a:pt x="2279523" y="677418"/>
                    <a:pt x="2238121" y="702183"/>
                  </a:cubicBezTo>
                  <a:cubicBezTo>
                    <a:pt x="2196719" y="726948"/>
                    <a:pt x="2152904" y="746633"/>
                    <a:pt x="2107057" y="761238"/>
                  </a:cubicBezTo>
                  <a:cubicBezTo>
                    <a:pt x="2066798" y="774065"/>
                    <a:pt x="2021967" y="786638"/>
                    <a:pt x="1978787" y="786638"/>
                  </a:cubicBezTo>
                  <a:cubicBezTo>
                    <a:pt x="1973326" y="786638"/>
                    <a:pt x="1967865" y="786384"/>
                    <a:pt x="1962404" y="786003"/>
                  </a:cubicBezTo>
                  <a:lnTo>
                    <a:pt x="1931543" y="778764"/>
                  </a:lnTo>
                  <a:cubicBezTo>
                    <a:pt x="1921637" y="774954"/>
                    <a:pt x="1912366" y="769747"/>
                    <a:pt x="1903984" y="763270"/>
                  </a:cubicBezTo>
                  <a:lnTo>
                    <a:pt x="1881759" y="740791"/>
                  </a:lnTo>
                  <a:cubicBezTo>
                    <a:pt x="1875409" y="732282"/>
                    <a:pt x="1870329" y="723011"/>
                    <a:pt x="1866646" y="712978"/>
                  </a:cubicBezTo>
                  <a:cubicBezTo>
                    <a:pt x="1829181" y="622808"/>
                    <a:pt x="1885950" y="534035"/>
                    <a:pt x="1948561" y="472059"/>
                  </a:cubicBezTo>
                  <a:cubicBezTo>
                    <a:pt x="2055368" y="366522"/>
                    <a:pt x="2189861" y="294259"/>
                    <a:pt x="2329942" y="240157"/>
                  </a:cubicBezTo>
                  <a:close/>
                  <a:moveTo>
                    <a:pt x="3430905" y="0"/>
                  </a:moveTo>
                  <a:cubicBezTo>
                    <a:pt x="3134106" y="19939"/>
                    <a:pt x="2838704" y="57404"/>
                    <a:pt x="2551430" y="136779"/>
                  </a:cubicBezTo>
                  <a:cubicBezTo>
                    <a:pt x="2475865" y="157607"/>
                    <a:pt x="2400300" y="181102"/>
                    <a:pt x="2326513" y="209423"/>
                  </a:cubicBezTo>
                  <a:cubicBezTo>
                    <a:pt x="2284095" y="194818"/>
                    <a:pt x="2240534" y="187452"/>
                    <a:pt x="2195703" y="187452"/>
                  </a:cubicBezTo>
                  <a:cubicBezTo>
                    <a:pt x="2195576" y="187452"/>
                    <a:pt x="2195449" y="187452"/>
                    <a:pt x="2195322" y="187452"/>
                  </a:cubicBezTo>
                  <a:cubicBezTo>
                    <a:pt x="2193290" y="187452"/>
                    <a:pt x="2191258" y="187452"/>
                    <a:pt x="2189226" y="187452"/>
                  </a:cubicBezTo>
                  <a:cubicBezTo>
                    <a:pt x="2088007" y="187452"/>
                    <a:pt x="1985137" y="208915"/>
                    <a:pt x="1886331" y="228727"/>
                  </a:cubicBezTo>
                  <a:cubicBezTo>
                    <a:pt x="1790192" y="248031"/>
                    <a:pt x="1694942" y="271780"/>
                    <a:pt x="1600708" y="299847"/>
                  </a:cubicBezTo>
                  <a:cubicBezTo>
                    <a:pt x="1413002" y="355727"/>
                    <a:pt x="1231519" y="427355"/>
                    <a:pt x="1056259" y="514985"/>
                  </a:cubicBezTo>
                  <a:cubicBezTo>
                    <a:pt x="879475" y="602742"/>
                    <a:pt x="711835" y="705612"/>
                    <a:pt x="553466" y="823468"/>
                  </a:cubicBezTo>
                  <a:cubicBezTo>
                    <a:pt x="395097" y="941324"/>
                    <a:pt x="248412" y="1072134"/>
                    <a:pt x="113284" y="1216279"/>
                  </a:cubicBezTo>
                  <a:lnTo>
                    <a:pt x="26670" y="1313307"/>
                  </a:lnTo>
                  <a:cubicBezTo>
                    <a:pt x="26670" y="1276858"/>
                    <a:pt x="30607" y="1239774"/>
                    <a:pt x="32639" y="1203579"/>
                  </a:cubicBezTo>
                  <a:lnTo>
                    <a:pt x="40132" y="1079246"/>
                  </a:lnTo>
                  <a:cubicBezTo>
                    <a:pt x="40513" y="1073531"/>
                    <a:pt x="36322" y="1070610"/>
                    <a:pt x="31877" y="1070610"/>
                  </a:cubicBezTo>
                  <a:cubicBezTo>
                    <a:pt x="27432" y="1070610"/>
                    <a:pt x="22733" y="1073531"/>
                    <a:pt x="22225" y="1079246"/>
                  </a:cubicBezTo>
                  <a:lnTo>
                    <a:pt x="12065" y="1200277"/>
                  </a:lnTo>
                  <a:cubicBezTo>
                    <a:pt x="8382" y="1241298"/>
                    <a:pt x="7493" y="1283843"/>
                    <a:pt x="381" y="1324356"/>
                  </a:cubicBezTo>
                  <a:lnTo>
                    <a:pt x="0" y="1331214"/>
                  </a:lnTo>
                  <a:lnTo>
                    <a:pt x="6223" y="1339723"/>
                  </a:lnTo>
                  <a:cubicBezTo>
                    <a:pt x="98806" y="1368806"/>
                    <a:pt x="188341" y="1395603"/>
                    <a:pt x="277749" y="1422781"/>
                  </a:cubicBezTo>
                  <a:lnTo>
                    <a:pt x="284988" y="1423035"/>
                  </a:lnTo>
                  <a:lnTo>
                    <a:pt x="293624" y="1416304"/>
                  </a:lnTo>
                  <a:lnTo>
                    <a:pt x="295275" y="1405382"/>
                  </a:lnTo>
                  <a:lnTo>
                    <a:pt x="288925" y="1396365"/>
                  </a:lnTo>
                  <a:cubicBezTo>
                    <a:pt x="204470" y="1370965"/>
                    <a:pt x="123698" y="1346454"/>
                    <a:pt x="42672" y="1322705"/>
                  </a:cubicBezTo>
                  <a:cubicBezTo>
                    <a:pt x="164846" y="1184656"/>
                    <a:pt x="297434" y="1057402"/>
                    <a:pt x="440309" y="941070"/>
                  </a:cubicBezTo>
                  <a:cubicBezTo>
                    <a:pt x="583184" y="824738"/>
                    <a:pt x="734822" y="720852"/>
                    <a:pt x="894842" y="629539"/>
                  </a:cubicBezTo>
                  <a:cubicBezTo>
                    <a:pt x="1057529" y="536448"/>
                    <a:pt x="1226693" y="457581"/>
                    <a:pt x="1402588" y="393065"/>
                  </a:cubicBezTo>
                  <a:cubicBezTo>
                    <a:pt x="1578483" y="328549"/>
                    <a:pt x="1758569" y="279273"/>
                    <a:pt x="1942719" y="245110"/>
                  </a:cubicBezTo>
                  <a:cubicBezTo>
                    <a:pt x="2021205" y="230759"/>
                    <a:pt x="2103120" y="214376"/>
                    <a:pt x="2183892" y="214376"/>
                  </a:cubicBezTo>
                  <a:cubicBezTo>
                    <a:pt x="2203069" y="214376"/>
                    <a:pt x="2222119" y="215265"/>
                    <a:pt x="2241042" y="217297"/>
                  </a:cubicBezTo>
                  <a:lnTo>
                    <a:pt x="2285746" y="225425"/>
                  </a:lnTo>
                  <a:cubicBezTo>
                    <a:pt x="2177288" y="268605"/>
                    <a:pt x="2077339" y="326263"/>
                    <a:pt x="1985772" y="398780"/>
                  </a:cubicBezTo>
                  <a:cubicBezTo>
                    <a:pt x="1912747" y="458089"/>
                    <a:pt x="1834769" y="535432"/>
                    <a:pt x="1825498" y="634619"/>
                  </a:cubicBezTo>
                  <a:cubicBezTo>
                    <a:pt x="1818005" y="715899"/>
                    <a:pt x="1866138" y="802767"/>
                    <a:pt x="1951609" y="814197"/>
                  </a:cubicBezTo>
                  <a:cubicBezTo>
                    <a:pt x="1960499" y="815340"/>
                    <a:pt x="1969516" y="815975"/>
                    <a:pt x="1978660" y="815975"/>
                  </a:cubicBezTo>
                  <a:cubicBezTo>
                    <a:pt x="2018411" y="815975"/>
                    <a:pt x="2059305" y="805688"/>
                    <a:pt x="2096770" y="794893"/>
                  </a:cubicBezTo>
                  <a:cubicBezTo>
                    <a:pt x="2144522" y="781050"/>
                    <a:pt x="2190115" y="762127"/>
                    <a:pt x="2233549" y="738124"/>
                  </a:cubicBezTo>
                  <a:cubicBezTo>
                    <a:pt x="2276729" y="715010"/>
                    <a:pt x="2316480" y="687197"/>
                    <a:pt x="2352929" y="654558"/>
                  </a:cubicBezTo>
                  <a:cubicBezTo>
                    <a:pt x="2389378" y="621919"/>
                    <a:pt x="2421509" y="585343"/>
                    <a:pt x="2449195" y="544957"/>
                  </a:cubicBezTo>
                  <a:cubicBezTo>
                    <a:pt x="2463419" y="524764"/>
                    <a:pt x="2474214" y="502920"/>
                    <a:pt x="2481580" y="479425"/>
                  </a:cubicBezTo>
                  <a:cubicBezTo>
                    <a:pt x="2488946" y="455930"/>
                    <a:pt x="2492502" y="431800"/>
                    <a:pt x="2492375" y="407035"/>
                  </a:cubicBezTo>
                  <a:cubicBezTo>
                    <a:pt x="2491105" y="386715"/>
                    <a:pt x="2486787" y="367157"/>
                    <a:pt x="2479421" y="348234"/>
                  </a:cubicBezTo>
                  <a:cubicBezTo>
                    <a:pt x="2472055" y="329311"/>
                    <a:pt x="2462022" y="311912"/>
                    <a:pt x="2449449" y="296037"/>
                  </a:cubicBezTo>
                  <a:cubicBezTo>
                    <a:pt x="2426716" y="266954"/>
                    <a:pt x="2399030" y="243713"/>
                    <a:pt x="2366264" y="226695"/>
                  </a:cubicBezTo>
                  <a:lnTo>
                    <a:pt x="2469134" y="192278"/>
                  </a:lnTo>
                  <a:cubicBezTo>
                    <a:pt x="2781300" y="95377"/>
                    <a:pt x="3105531" y="52451"/>
                    <a:pt x="3430905" y="30480"/>
                  </a:cubicBezTo>
                  <a:lnTo>
                    <a:pt x="3430905" y="30480"/>
                  </a:lnTo>
                  <a:lnTo>
                    <a:pt x="3430905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2658761" y="315392"/>
            <a:ext cx="13867009" cy="21372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76"/>
              </a:lnSpc>
            </a:pPr>
            <a:r>
              <a:rPr lang="en-US" sz="7899" spc="473">
                <a:solidFill>
                  <a:srgbClr val="000000"/>
                </a:solidFill>
                <a:latin typeface="Perandory"/>
              </a:rPr>
              <a:t>2.5 SISTEMAS DE INFORMACIÓN PARA LA ADMINISTRACIÓN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31500" y="2335921"/>
            <a:ext cx="17225000" cy="46460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251"/>
              </a:lnSpc>
            </a:pPr>
            <a:r>
              <a:rPr lang="en-US" sz="3759">
                <a:solidFill>
                  <a:srgbClr val="000000"/>
                </a:solidFill>
                <a:latin typeface="Quicksand Medium"/>
              </a:rPr>
              <a:t>Los sistemas de información para la administración son herramientas tecnológicas diseñadas específicamente para apoyar las funciones administrativas y de gestión en una organización. Estos sistemas están diseñados para recopilar, procesar, almacenar y distribuir información relevante para ayudar a los administradores y ejecutivos a tomar decisiones informadas y a gestionar eficazmente los recursos de la organización. 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5402512" y="6395729"/>
            <a:ext cx="6698589" cy="3891271"/>
          </a:xfrm>
          <a:custGeom>
            <a:avLst/>
            <a:gdLst/>
            <a:ahLst/>
            <a:cxnLst/>
            <a:rect r="r" b="b" t="t" l="l"/>
            <a:pathLst>
              <a:path h="3891271" w="6698589">
                <a:moveTo>
                  <a:pt x="0" y="0"/>
                </a:moveTo>
                <a:lnTo>
                  <a:pt x="6698589" y="0"/>
                </a:lnTo>
                <a:lnTo>
                  <a:pt x="6698589" y="3891271"/>
                </a:lnTo>
                <a:lnTo>
                  <a:pt x="0" y="389127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1592199"/>
            <a:ext cx="18288000" cy="13468350"/>
          </a:xfrm>
          <a:custGeom>
            <a:avLst/>
            <a:gdLst/>
            <a:ahLst/>
            <a:cxnLst/>
            <a:rect r="r" b="b" t="t" l="l"/>
            <a:pathLst>
              <a:path h="13468350" w="18288000">
                <a:moveTo>
                  <a:pt x="0" y="0"/>
                </a:moveTo>
                <a:lnTo>
                  <a:pt x="18288000" y="0"/>
                </a:lnTo>
                <a:lnTo>
                  <a:pt x="18288000" y="13468350"/>
                </a:lnTo>
                <a:lnTo>
                  <a:pt x="0" y="134683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243090" y="-243021"/>
            <a:ext cx="7403106" cy="3164653"/>
          </a:xfrm>
          <a:custGeom>
            <a:avLst/>
            <a:gdLst/>
            <a:ahLst/>
            <a:cxnLst/>
            <a:rect r="r" b="b" t="t" l="l"/>
            <a:pathLst>
              <a:path h="3164653" w="7403106">
                <a:moveTo>
                  <a:pt x="0" y="0"/>
                </a:moveTo>
                <a:lnTo>
                  <a:pt x="7403106" y="0"/>
                </a:lnTo>
                <a:lnTo>
                  <a:pt x="7403106" y="3164653"/>
                </a:lnTo>
                <a:lnTo>
                  <a:pt x="0" y="31646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4857085" y="1547708"/>
            <a:ext cx="3430915" cy="1444819"/>
            <a:chOff x="0" y="0"/>
            <a:chExt cx="3430918" cy="144481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21590"/>
              <a:ext cx="3430905" cy="1423035"/>
            </a:xfrm>
            <a:custGeom>
              <a:avLst/>
              <a:gdLst/>
              <a:ahLst/>
              <a:cxnLst/>
              <a:rect r="r" b="b" t="t" l="l"/>
              <a:pathLst>
                <a:path h="1423035" w="3430905">
                  <a:moveTo>
                    <a:pt x="2329815" y="240284"/>
                  </a:moveTo>
                  <a:cubicBezTo>
                    <a:pt x="2387346" y="264414"/>
                    <a:pt x="2437130" y="306451"/>
                    <a:pt x="2456688" y="367665"/>
                  </a:cubicBezTo>
                  <a:cubicBezTo>
                    <a:pt x="2487295" y="463296"/>
                    <a:pt x="2417318" y="552577"/>
                    <a:pt x="2352548" y="614934"/>
                  </a:cubicBezTo>
                  <a:cubicBezTo>
                    <a:pt x="2317750" y="648335"/>
                    <a:pt x="2279523" y="677418"/>
                    <a:pt x="2238121" y="702183"/>
                  </a:cubicBezTo>
                  <a:cubicBezTo>
                    <a:pt x="2196719" y="726948"/>
                    <a:pt x="2152904" y="746633"/>
                    <a:pt x="2107057" y="761238"/>
                  </a:cubicBezTo>
                  <a:cubicBezTo>
                    <a:pt x="2066798" y="774065"/>
                    <a:pt x="2021967" y="786638"/>
                    <a:pt x="1978787" y="786638"/>
                  </a:cubicBezTo>
                  <a:cubicBezTo>
                    <a:pt x="1973326" y="786638"/>
                    <a:pt x="1967865" y="786384"/>
                    <a:pt x="1962404" y="786003"/>
                  </a:cubicBezTo>
                  <a:lnTo>
                    <a:pt x="1931543" y="778764"/>
                  </a:lnTo>
                  <a:cubicBezTo>
                    <a:pt x="1921637" y="774954"/>
                    <a:pt x="1912366" y="769747"/>
                    <a:pt x="1903984" y="763270"/>
                  </a:cubicBezTo>
                  <a:lnTo>
                    <a:pt x="1881759" y="740791"/>
                  </a:lnTo>
                  <a:cubicBezTo>
                    <a:pt x="1875409" y="732282"/>
                    <a:pt x="1870329" y="723011"/>
                    <a:pt x="1866646" y="712978"/>
                  </a:cubicBezTo>
                  <a:cubicBezTo>
                    <a:pt x="1829181" y="622808"/>
                    <a:pt x="1885950" y="534035"/>
                    <a:pt x="1948561" y="472059"/>
                  </a:cubicBezTo>
                  <a:cubicBezTo>
                    <a:pt x="2055368" y="366522"/>
                    <a:pt x="2189861" y="294259"/>
                    <a:pt x="2329942" y="240157"/>
                  </a:cubicBezTo>
                  <a:close/>
                  <a:moveTo>
                    <a:pt x="3430905" y="0"/>
                  </a:moveTo>
                  <a:cubicBezTo>
                    <a:pt x="3134106" y="19939"/>
                    <a:pt x="2838704" y="57404"/>
                    <a:pt x="2551430" y="136779"/>
                  </a:cubicBezTo>
                  <a:cubicBezTo>
                    <a:pt x="2475865" y="157607"/>
                    <a:pt x="2400300" y="181102"/>
                    <a:pt x="2326513" y="209423"/>
                  </a:cubicBezTo>
                  <a:cubicBezTo>
                    <a:pt x="2284095" y="194818"/>
                    <a:pt x="2240534" y="187452"/>
                    <a:pt x="2195703" y="187452"/>
                  </a:cubicBezTo>
                  <a:cubicBezTo>
                    <a:pt x="2195576" y="187452"/>
                    <a:pt x="2195449" y="187452"/>
                    <a:pt x="2195322" y="187452"/>
                  </a:cubicBezTo>
                  <a:cubicBezTo>
                    <a:pt x="2193290" y="187452"/>
                    <a:pt x="2191258" y="187452"/>
                    <a:pt x="2189226" y="187452"/>
                  </a:cubicBezTo>
                  <a:cubicBezTo>
                    <a:pt x="2088007" y="187452"/>
                    <a:pt x="1985137" y="208915"/>
                    <a:pt x="1886331" y="228727"/>
                  </a:cubicBezTo>
                  <a:cubicBezTo>
                    <a:pt x="1790192" y="248031"/>
                    <a:pt x="1694942" y="271780"/>
                    <a:pt x="1600708" y="299847"/>
                  </a:cubicBezTo>
                  <a:cubicBezTo>
                    <a:pt x="1413002" y="355727"/>
                    <a:pt x="1231519" y="427355"/>
                    <a:pt x="1056259" y="514985"/>
                  </a:cubicBezTo>
                  <a:cubicBezTo>
                    <a:pt x="879475" y="602742"/>
                    <a:pt x="711835" y="705612"/>
                    <a:pt x="553466" y="823468"/>
                  </a:cubicBezTo>
                  <a:cubicBezTo>
                    <a:pt x="395097" y="941324"/>
                    <a:pt x="248412" y="1072134"/>
                    <a:pt x="113284" y="1216279"/>
                  </a:cubicBezTo>
                  <a:lnTo>
                    <a:pt x="26670" y="1313307"/>
                  </a:lnTo>
                  <a:cubicBezTo>
                    <a:pt x="26670" y="1276858"/>
                    <a:pt x="30607" y="1239774"/>
                    <a:pt x="32639" y="1203579"/>
                  </a:cubicBezTo>
                  <a:lnTo>
                    <a:pt x="40132" y="1079246"/>
                  </a:lnTo>
                  <a:cubicBezTo>
                    <a:pt x="40513" y="1073531"/>
                    <a:pt x="36322" y="1070610"/>
                    <a:pt x="31877" y="1070610"/>
                  </a:cubicBezTo>
                  <a:cubicBezTo>
                    <a:pt x="27432" y="1070610"/>
                    <a:pt x="22733" y="1073531"/>
                    <a:pt x="22225" y="1079246"/>
                  </a:cubicBezTo>
                  <a:lnTo>
                    <a:pt x="12065" y="1200277"/>
                  </a:lnTo>
                  <a:cubicBezTo>
                    <a:pt x="8382" y="1241298"/>
                    <a:pt x="7493" y="1283843"/>
                    <a:pt x="381" y="1324356"/>
                  </a:cubicBezTo>
                  <a:lnTo>
                    <a:pt x="0" y="1331214"/>
                  </a:lnTo>
                  <a:lnTo>
                    <a:pt x="6223" y="1339723"/>
                  </a:lnTo>
                  <a:cubicBezTo>
                    <a:pt x="98806" y="1368806"/>
                    <a:pt x="188341" y="1395603"/>
                    <a:pt x="277749" y="1422781"/>
                  </a:cubicBezTo>
                  <a:lnTo>
                    <a:pt x="284988" y="1423035"/>
                  </a:lnTo>
                  <a:lnTo>
                    <a:pt x="293624" y="1416304"/>
                  </a:lnTo>
                  <a:lnTo>
                    <a:pt x="295275" y="1405382"/>
                  </a:lnTo>
                  <a:lnTo>
                    <a:pt x="288925" y="1396365"/>
                  </a:lnTo>
                  <a:cubicBezTo>
                    <a:pt x="204470" y="1370965"/>
                    <a:pt x="123698" y="1346454"/>
                    <a:pt x="42672" y="1322705"/>
                  </a:cubicBezTo>
                  <a:cubicBezTo>
                    <a:pt x="164846" y="1184656"/>
                    <a:pt x="297434" y="1057402"/>
                    <a:pt x="440309" y="941070"/>
                  </a:cubicBezTo>
                  <a:cubicBezTo>
                    <a:pt x="583184" y="824738"/>
                    <a:pt x="734822" y="720852"/>
                    <a:pt x="894842" y="629539"/>
                  </a:cubicBezTo>
                  <a:cubicBezTo>
                    <a:pt x="1057529" y="536448"/>
                    <a:pt x="1226693" y="457581"/>
                    <a:pt x="1402588" y="393065"/>
                  </a:cubicBezTo>
                  <a:cubicBezTo>
                    <a:pt x="1578483" y="328549"/>
                    <a:pt x="1758569" y="279273"/>
                    <a:pt x="1942719" y="245110"/>
                  </a:cubicBezTo>
                  <a:cubicBezTo>
                    <a:pt x="2021205" y="230759"/>
                    <a:pt x="2103120" y="214376"/>
                    <a:pt x="2183892" y="214376"/>
                  </a:cubicBezTo>
                  <a:cubicBezTo>
                    <a:pt x="2203069" y="214376"/>
                    <a:pt x="2222119" y="215265"/>
                    <a:pt x="2241042" y="217297"/>
                  </a:cubicBezTo>
                  <a:lnTo>
                    <a:pt x="2285746" y="225425"/>
                  </a:lnTo>
                  <a:cubicBezTo>
                    <a:pt x="2177288" y="268605"/>
                    <a:pt x="2077339" y="326263"/>
                    <a:pt x="1985772" y="398780"/>
                  </a:cubicBezTo>
                  <a:cubicBezTo>
                    <a:pt x="1912747" y="458089"/>
                    <a:pt x="1834769" y="535432"/>
                    <a:pt x="1825498" y="634619"/>
                  </a:cubicBezTo>
                  <a:cubicBezTo>
                    <a:pt x="1818005" y="715899"/>
                    <a:pt x="1866138" y="802767"/>
                    <a:pt x="1951609" y="814197"/>
                  </a:cubicBezTo>
                  <a:cubicBezTo>
                    <a:pt x="1960499" y="815340"/>
                    <a:pt x="1969516" y="815975"/>
                    <a:pt x="1978660" y="815975"/>
                  </a:cubicBezTo>
                  <a:cubicBezTo>
                    <a:pt x="2018411" y="815975"/>
                    <a:pt x="2059305" y="805688"/>
                    <a:pt x="2096770" y="794893"/>
                  </a:cubicBezTo>
                  <a:cubicBezTo>
                    <a:pt x="2144522" y="781050"/>
                    <a:pt x="2190115" y="762127"/>
                    <a:pt x="2233549" y="738124"/>
                  </a:cubicBezTo>
                  <a:cubicBezTo>
                    <a:pt x="2276729" y="715010"/>
                    <a:pt x="2316480" y="687197"/>
                    <a:pt x="2352929" y="654558"/>
                  </a:cubicBezTo>
                  <a:cubicBezTo>
                    <a:pt x="2389378" y="621919"/>
                    <a:pt x="2421509" y="585343"/>
                    <a:pt x="2449195" y="544957"/>
                  </a:cubicBezTo>
                  <a:cubicBezTo>
                    <a:pt x="2463419" y="524764"/>
                    <a:pt x="2474214" y="502920"/>
                    <a:pt x="2481580" y="479425"/>
                  </a:cubicBezTo>
                  <a:cubicBezTo>
                    <a:pt x="2488946" y="455930"/>
                    <a:pt x="2492502" y="431800"/>
                    <a:pt x="2492375" y="407035"/>
                  </a:cubicBezTo>
                  <a:cubicBezTo>
                    <a:pt x="2491105" y="386715"/>
                    <a:pt x="2486787" y="367157"/>
                    <a:pt x="2479421" y="348234"/>
                  </a:cubicBezTo>
                  <a:cubicBezTo>
                    <a:pt x="2472055" y="329311"/>
                    <a:pt x="2462022" y="311912"/>
                    <a:pt x="2449449" y="296037"/>
                  </a:cubicBezTo>
                  <a:cubicBezTo>
                    <a:pt x="2426716" y="266954"/>
                    <a:pt x="2399030" y="243713"/>
                    <a:pt x="2366264" y="226695"/>
                  </a:cubicBezTo>
                  <a:lnTo>
                    <a:pt x="2469134" y="192278"/>
                  </a:lnTo>
                  <a:cubicBezTo>
                    <a:pt x="2781300" y="95377"/>
                    <a:pt x="3105531" y="52451"/>
                    <a:pt x="3430905" y="30480"/>
                  </a:cubicBezTo>
                  <a:lnTo>
                    <a:pt x="3430905" y="30480"/>
                  </a:lnTo>
                  <a:lnTo>
                    <a:pt x="3430905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2235235" y="6045222"/>
            <a:ext cx="6512635" cy="3815276"/>
          </a:xfrm>
          <a:custGeom>
            <a:avLst/>
            <a:gdLst/>
            <a:ahLst/>
            <a:cxnLst/>
            <a:rect r="r" b="b" t="t" l="l"/>
            <a:pathLst>
              <a:path h="3815276" w="6512635">
                <a:moveTo>
                  <a:pt x="0" y="0"/>
                </a:moveTo>
                <a:lnTo>
                  <a:pt x="6512636" y="0"/>
                </a:lnTo>
                <a:lnTo>
                  <a:pt x="6512636" y="3815276"/>
                </a:lnTo>
                <a:lnTo>
                  <a:pt x="0" y="381527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134938" y="5690711"/>
            <a:ext cx="3484292" cy="4213223"/>
          </a:xfrm>
          <a:custGeom>
            <a:avLst/>
            <a:gdLst/>
            <a:ahLst/>
            <a:cxnLst/>
            <a:rect r="r" b="b" t="t" l="l"/>
            <a:pathLst>
              <a:path h="4213223" w="3484292">
                <a:moveTo>
                  <a:pt x="0" y="0"/>
                </a:moveTo>
                <a:lnTo>
                  <a:pt x="3484292" y="0"/>
                </a:lnTo>
                <a:lnTo>
                  <a:pt x="3484292" y="4213224"/>
                </a:lnTo>
                <a:lnTo>
                  <a:pt x="0" y="421322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5491553" y="315392"/>
            <a:ext cx="8088325" cy="20872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76"/>
              </a:lnSpc>
            </a:pPr>
            <a:r>
              <a:rPr lang="en-US" sz="7899" spc="473">
                <a:solidFill>
                  <a:srgbClr val="000000"/>
                </a:solidFill>
                <a:latin typeface="Perandory"/>
              </a:rPr>
              <a:t>2.5.1 sistemas administrativos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39523" y="3176111"/>
            <a:ext cx="16773411" cy="5289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49"/>
              </a:lnSpc>
            </a:pPr>
            <a:r>
              <a:rPr lang="en-US" sz="3159">
                <a:solidFill>
                  <a:srgbClr val="000000"/>
                </a:solidFill>
                <a:latin typeface="Quicksand"/>
              </a:rPr>
              <a:t>1.</a:t>
            </a:r>
            <a:r>
              <a:rPr lang="en-US" sz="3159">
                <a:solidFill>
                  <a:srgbClr val="000000"/>
                </a:solidFill>
                <a:latin typeface="Quicksand Medium"/>
              </a:rPr>
              <a:t>ERP (Enterprise Resource Planning): Integra y gestiona procesos empresariales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39523" y="3746935"/>
            <a:ext cx="13217700" cy="5436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49"/>
              </a:lnSpc>
            </a:pPr>
            <a:r>
              <a:rPr lang="en-US" sz="3159">
                <a:solidFill>
                  <a:srgbClr val="000000"/>
                </a:solidFill>
                <a:latin typeface="Quicksand Medium"/>
              </a:rPr>
              <a:t>como finanzas, contabilidad, inventario, ventas y recursos humanos.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45607" y="4281011"/>
            <a:ext cx="16869337" cy="16145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349"/>
              </a:lnSpc>
            </a:pPr>
            <a:r>
              <a:rPr lang="en-US" sz="3159">
                <a:solidFill>
                  <a:srgbClr val="000000"/>
                </a:solidFill>
                <a:latin typeface="Quicksand"/>
              </a:rPr>
              <a:t>2.</a:t>
            </a:r>
            <a:r>
              <a:rPr lang="en-US" sz="3159">
                <a:solidFill>
                  <a:srgbClr val="000000"/>
                </a:solidFill>
                <a:latin typeface="Quicksand Medium"/>
              </a:rPr>
              <a:t>CRM (Customer Relationship Management): Gestiona relaciones con clientes, almacenando datos de clientes, historial de interacciones y facilitando ventas y marketing.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1592199"/>
            <a:ext cx="18288000" cy="13468350"/>
          </a:xfrm>
          <a:custGeom>
            <a:avLst/>
            <a:gdLst/>
            <a:ahLst/>
            <a:cxnLst/>
            <a:rect r="r" b="b" t="t" l="l"/>
            <a:pathLst>
              <a:path h="13468350" w="18288000">
                <a:moveTo>
                  <a:pt x="0" y="0"/>
                </a:moveTo>
                <a:lnTo>
                  <a:pt x="18288000" y="0"/>
                </a:lnTo>
                <a:lnTo>
                  <a:pt x="18288000" y="13468350"/>
                </a:lnTo>
                <a:lnTo>
                  <a:pt x="0" y="134683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243090" y="-243021"/>
            <a:ext cx="7403106" cy="3164653"/>
          </a:xfrm>
          <a:custGeom>
            <a:avLst/>
            <a:gdLst/>
            <a:ahLst/>
            <a:cxnLst/>
            <a:rect r="r" b="b" t="t" l="l"/>
            <a:pathLst>
              <a:path h="3164653" w="7403106">
                <a:moveTo>
                  <a:pt x="0" y="0"/>
                </a:moveTo>
                <a:lnTo>
                  <a:pt x="7403106" y="0"/>
                </a:lnTo>
                <a:lnTo>
                  <a:pt x="7403106" y="3164653"/>
                </a:lnTo>
                <a:lnTo>
                  <a:pt x="0" y="31646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4857085" y="1547708"/>
            <a:ext cx="3430915" cy="1444819"/>
            <a:chOff x="0" y="0"/>
            <a:chExt cx="3430918" cy="144481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21590"/>
              <a:ext cx="3430905" cy="1423035"/>
            </a:xfrm>
            <a:custGeom>
              <a:avLst/>
              <a:gdLst/>
              <a:ahLst/>
              <a:cxnLst/>
              <a:rect r="r" b="b" t="t" l="l"/>
              <a:pathLst>
                <a:path h="1423035" w="3430905">
                  <a:moveTo>
                    <a:pt x="2329815" y="240284"/>
                  </a:moveTo>
                  <a:cubicBezTo>
                    <a:pt x="2387346" y="264414"/>
                    <a:pt x="2437130" y="306451"/>
                    <a:pt x="2456688" y="367665"/>
                  </a:cubicBezTo>
                  <a:cubicBezTo>
                    <a:pt x="2487295" y="463296"/>
                    <a:pt x="2417318" y="552577"/>
                    <a:pt x="2352548" y="614934"/>
                  </a:cubicBezTo>
                  <a:cubicBezTo>
                    <a:pt x="2317750" y="648335"/>
                    <a:pt x="2279523" y="677418"/>
                    <a:pt x="2238121" y="702183"/>
                  </a:cubicBezTo>
                  <a:cubicBezTo>
                    <a:pt x="2196719" y="726948"/>
                    <a:pt x="2152904" y="746633"/>
                    <a:pt x="2107057" y="761238"/>
                  </a:cubicBezTo>
                  <a:cubicBezTo>
                    <a:pt x="2066798" y="774065"/>
                    <a:pt x="2021967" y="786638"/>
                    <a:pt x="1978787" y="786638"/>
                  </a:cubicBezTo>
                  <a:cubicBezTo>
                    <a:pt x="1973326" y="786638"/>
                    <a:pt x="1967865" y="786384"/>
                    <a:pt x="1962404" y="786003"/>
                  </a:cubicBezTo>
                  <a:lnTo>
                    <a:pt x="1931543" y="778764"/>
                  </a:lnTo>
                  <a:cubicBezTo>
                    <a:pt x="1921637" y="774954"/>
                    <a:pt x="1912366" y="769747"/>
                    <a:pt x="1903984" y="763270"/>
                  </a:cubicBezTo>
                  <a:lnTo>
                    <a:pt x="1881759" y="740791"/>
                  </a:lnTo>
                  <a:cubicBezTo>
                    <a:pt x="1875409" y="732282"/>
                    <a:pt x="1870329" y="723011"/>
                    <a:pt x="1866646" y="712978"/>
                  </a:cubicBezTo>
                  <a:cubicBezTo>
                    <a:pt x="1829181" y="622808"/>
                    <a:pt x="1885950" y="534035"/>
                    <a:pt x="1948561" y="472059"/>
                  </a:cubicBezTo>
                  <a:cubicBezTo>
                    <a:pt x="2055368" y="366522"/>
                    <a:pt x="2189861" y="294259"/>
                    <a:pt x="2329942" y="240157"/>
                  </a:cubicBezTo>
                  <a:close/>
                  <a:moveTo>
                    <a:pt x="3430905" y="0"/>
                  </a:moveTo>
                  <a:cubicBezTo>
                    <a:pt x="3134106" y="19939"/>
                    <a:pt x="2838704" y="57404"/>
                    <a:pt x="2551430" y="136779"/>
                  </a:cubicBezTo>
                  <a:cubicBezTo>
                    <a:pt x="2475865" y="157607"/>
                    <a:pt x="2400300" y="181102"/>
                    <a:pt x="2326513" y="209423"/>
                  </a:cubicBezTo>
                  <a:cubicBezTo>
                    <a:pt x="2284095" y="194818"/>
                    <a:pt x="2240534" y="187452"/>
                    <a:pt x="2195703" y="187452"/>
                  </a:cubicBezTo>
                  <a:cubicBezTo>
                    <a:pt x="2195576" y="187452"/>
                    <a:pt x="2195449" y="187452"/>
                    <a:pt x="2195322" y="187452"/>
                  </a:cubicBezTo>
                  <a:cubicBezTo>
                    <a:pt x="2193290" y="187452"/>
                    <a:pt x="2191258" y="187452"/>
                    <a:pt x="2189226" y="187452"/>
                  </a:cubicBezTo>
                  <a:cubicBezTo>
                    <a:pt x="2088007" y="187452"/>
                    <a:pt x="1985137" y="208915"/>
                    <a:pt x="1886331" y="228727"/>
                  </a:cubicBezTo>
                  <a:cubicBezTo>
                    <a:pt x="1790192" y="248031"/>
                    <a:pt x="1694942" y="271780"/>
                    <a:pt x="1600708" y="299847"/>
                  </a:cubicBezTo>
                  <a:cubicBezTo>
                    <a:pt x="1413002" y="355727"/>
                    <a:pt x="1231519" y="427355"/>
                    <a:pt x="1056259" y="514985"/>
                  </a:cubicBezTo>
                  <a:cubicBezTo>
                    <a:pt x="879475" y="602742"/>
                    <a:pt x="711835" y="705612"/>
                    <a:pt x="553466" y="823468"/>
                  </a:cubicBezTo>
                  <a:cubicBezTo>
                    <a:pt x="395097" y="941324"/>
                    <a:pt x="248412" y="1072134"/>
                    <a:pt x="113284" y="1216279"/>
                  </a:cubicBezTo>
                  <a:lnTo>
                    <a:pt x="26670" y="1313307"/>
                  </a:lnTo>
                  <a:cubicBezTo>
                    <a:pt x="26670" y="1276858"/>
                    <a:pt x="30607" y="1239774"/>
                    <a:pt x="32639" y="1203579"/>
                  </a:cubicBezTo>
                  <a:lnTo>
                    <a:pt x="40132" y="1079246"/>
                  </a:lnTo>
                  <a:cubicBezTo>
                    <a:pt x="40513" y="1073531"/>
                    <a:pt x="36322" y="1070610"/>
                    <a:pt x="31877" y="1070610"/>
                  </a:cubicBezTo>
                  <a:cubicBezTo>
                    <a:pt x="27432" y="1070610"/>
                    <a:pt x="22733" y="1073531"/>
                    <a:pt x="22225" y="1079246"/>
                  </a:cubicBezTo>
                  <a:lnTo>
                    <a:pt x="12065" y="1200277"/>
                  </a:lnTo>
                  <a:cubicBezTo>
                    <a:pt x="8382" y="1241298"/>
                    <a:pt x="7493" y="1283843"/>
                    <a:pt x="381" y="1324356"/>
                  </a:cubicBezTo>
                  <a:lnTo>
                    <a:pt x="0" y="1331214"/>
                  </a:lnTo>
                  <a:lnTo>
                    <a:pt x="6223" y="1339723"/>
                  </a:lnTo>
                  <a:cubicBezTo>
                    <a:pt x="98806" y="1368806"/>
                    <a:pt x="188341" y="1395603"/>
                    <a:pt x="277749" y="1422781"/>
                  </a:cubicBezTo>
                  <a:lnTo>
                    <a:pt x="284988" y="1423035"/>
                  </a:lnTo>
                  <a:lnTo>
                    <a:pt x="293624" y="1416304"/>
                  </a:lnTo>
                  <a:lnTo>
                    <a:pt x="295275" y="1405382"/>
                  </a:lnTo>
                  <a:lnTo>
                    <a:pt x="288925" y="1396365"/>
                  </a:lnTo>
                  <a:cubicBezTo>
                    <a:pt x="204470" y="1370965"/>
                    <a:pt x="123698" y="1346454"/>
                    <a:pt x="42672" y="1322705"/>
                  </a:cubicBezTo>
                  <a:cubicBezTo>
                    <a:pt x="164846" y="1184656"/>
                    <a:pt x="297434" y="1057402"/>
                    <a:pt x="440309" y="941070"/>
                  </a:cubicBezTo>
                  <a:cubicBezTo>
                    <a:pt x="583184" y="824738"/>
                    <a:pt x="734822" y="720852"/>
                    <a:pt x="894842" y="629539"/>
                  </a:cubicBezTo>
                  <a:cubicBezTo>
                    <a:pt x="1057529" y="536448"/>
                    <a:pt x="1226693" y="457581"/>
                    <a:pt x="1402588" y="393065"/>
                  </a:cubicBezTo>
                  <a:cubicBezTo>
                    <a:pt x="1578483" y="328549"/>
                    <a:pt x="1758569" y="279273"/>
                    <a:pt x="1942719" y="245110"/>
                  </a:cubicBezTo>
                  <a:cubicBezTo>
                    <a:pt x="2021205" y="230759"/>
                    <a:pt x="2103120" y="214376"/>
                    <a:pt x="2183892" y="214376"/>
                  </a:cubicBezTo>
                  <a:cubicBezTo>
                    <a:pt x="2203069" y="214376"/>
                    <a:pt x="2222119" y="215265"/>
                    <a:pt x="2241042" y="217297"/>
                  </a:cubicBezTo>
                  <a:lnTo>
                    <a:pt x="2285746" y="225425"/>
                  </a:lnTo>
                  <a:cubicBezTo>
                    <a:pt x="2177288" y="268605"/>
                    <a:pt x="2077339" y="326263"/>
                    <a:pt x="1985772" y="398780"/>
                  </a:cubicBezTo>
                  <a:cubicBezTo>
                    <a:pt x="1912747" y="458089"/>
                    <a:pt x="1834769" y="535432"/>
                    <a:pt x="1825498" y="634619"/>
                  </a:cubicBezTo>
                  <a:cubicBezTo>
                    <a:pt x="1818005" y="715899"/>
                    <a:pt x="1866138" y="802767"/>
                    <a:pt x="1951609" y="814197"/>
                  </a:cubicBezTo>
                  <a:cubicBezTo>
                    <a:pt x="1960499" y="815340"/>
                    <a:pt x="1969516" y="815975"/>
                    <a:pt x="1978660" y="815975"/>
                  </a:cubicBezTo>
                  <a:cubicBezTo>
                    <a:pt x="2018411" y="815975"/>
                    <a:pt x="2059305" y="805688"/>
                    <a:pt x="2096770" y="794893"/>
                  </a:cubicBezTo>
                  <a:cubicBezTo>
                    <a:pt x="2144522" y="781050"/>
                    <a:pt x="2190115" y="762127"/>
                    <a:pt x="2233549" y="738124"/>
                  </a:cubicBezTo>
                  <a:cubicBezTo>
                    <a:pt x="2276729" y="715010"/>
                    <a:pt x="2316480" y="687197"/>
                    <a:pt x="2352929" y="654558"/>
                  </a:cubicBezTo>
                  <a:cubicBezTo>
                    <a:pt x="2389378" y="621919"/>
                    <a:pt x="2421509" y="585343"/>
                    <a:pt x="2449195" y="544957"/>
                  </a:cubicBezTo>
                  <a:cubicBezTo>
                    <a:pt x="2463419" y="524764"/>
                    <a:pt x="2474214" y="502920"/>
                    <a:pt x="2481580" y="479425"/>
                  </a:cubicBezTo>
                  <a:cubicBezTo>
                    <a:pt x="2488946" y="455930"/>
                    <a:pt x="2492502" y="431800"/>
                    <a:pt x="2492375" y="407035"/>
                  </a:cubicBezTo>
                  <a:cubicBezTo>
                    <a:pt x="2491105" y="386715"/>
                    <a:pt x="2486787" y="367157"/>
                    <a:pt x="2479421" y="348234"/>
                  </a:cubicBezTo>
                  <a:cubicBezTo>
                    <a:pt x="2472055" y="329311"/>
                    <a:pt x="2462022" y="311912"/>
                    <a:pt x="2449449" y="296037"/>
                  </a:cubicBezTo>
                  <a:cubicBezTo>
                    <a:pt x="2426716" y="266954"/>
                    <a:pt x="2399030" y="243713"/>
                    <a:pt x="2366264" y="226695"/>
                  </a:cubicBezTo>
                  <a:lnTo>
                    <a:pt x="2469134" y="192278"/>
                  </a:lnTo>
                  <a:cubicBezTo>
                    <a:pt x="2781300" y="95377"/>
                    <a:pt x="3105531" y="52451"/>
                    <a:pt x="3430905" y="30480"/>
                  </a:cubicBezTo>
                  <a:lnTo>
                    <a:pt x="3430905" y="30480"/>
                  </a:lnTo>
                  <a:lnTo>
                    <a:pt x="3430905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1789747" y="6320156"/>
            <a:ext cx="8301980" cy="3532757"/>
          </a:xfrm>
          <a:custGeom>
            <a:avLst/>
            <a:gdLst/>
            <a:ahLst/>
            <a:cxnLst/>
            <a:rect r="r" b="b" t="t" l="l"/>
            <a:pathLst>
              <a:path h="3532757" w="8301980">
                <a:moveTo>
                  <a:pt x="0" y="0"/>
                </a:moveTo>
                <a:lnTo>
                  <a:pt x="8301980" y="0"/>
                </a:lnTo>
                <a:lnTo>
                  <a:pt x="8301980" y="3532757"/>
                </a:lnTo>
                <a:lnTo>
                  <a:pt x="0" y="353275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212256" y="5996306"/>
            <a:ext cx="4122586" cy="4174987"/>
          </a:xfrm>
          <a:custGeom>
            <a:avLst/>
            <a:gdLst/>
            <a:ahLst/>
            <a:cxnLst/>
            <a:rect r="r" b="b" t="t" l="l"/>
            <a:pathLst>
              <a:path h="4174987" w="4122586">
                <a:moveTo>
                  <a:pt x="0" y="0"/>
                </a:moveTo>
                <a:lnTo>
                  <a:pt x="4122586" y="0"/>
                </a:lnTo>
                <a:lnTo>
                  <a:pt x="4122586" y="4174987"/>
                </a:lnTo>
                <a:lnTo>
                  <a:pt x="0" y="417498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-1271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5491553" y="315392"/>
            <a:ext cx="8088325" cy="20872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76"/>
              </a:lnSpc>
            </a:pPr>
            <a:r>
              <a:rPr lang="en-US" sz="7899" spc="473">
                <a:solidFill>
                  <a:srgbClr val="000000"/>
                </a:solidFill>
                <a:latin typeface="Perandory"/>
              </a:rPr>
              <a:t>2.5.1 sistemas administrativos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2864482"/>
            <a:ext cx="16850077" cy="16145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349"/>
              </a:lnSpc>
            </a:pPr>
            <a:r>
              <a:rPr lang="en-US" sz="3159">
                <a:solidFill>
                  <a:srgbClr val="000000"/>
                </a:solidFill>
                <a:latin typeface="Quicksand"/>
              </a:rPr>
              <a:t>3.</a:t>
            </a:r>
            <a:r>
              <a:rPr lang="en-US" sz="3159">
                <a:solidFill>
                  <a:srgbClr val="000000"/>
                </a:solidFill>
                <a:latin typeface="Quicksand Medium"/>
              </a:rPr>
              <a:t>HRMS (Human Resource Management System): Automatiza procesos de recursos humanos como nómina, reclutamiento, evaluación del desempeño y cumplimiento de normativas laborales.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14060" y="4614544"/>
            <a:ext cx="16864717" cy="5289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349"/>
              </a:lnSpc>
            </a:pPr>
            <a:r>
              <a:rPr lang="en-US" sz="3159" spc="22">
                <a:solidFill>
                  <a:srgbClr val="000000"/>
                </a:solidFill>
                <a:latin typeface="Quicksand"/>
              </a:rPr>
              <a:t>4.</a:t>
            </a:r>
            <a:r>
              <a:rPr lang="en-US" sz="3159" spc="22">
                <a:solidFill>
                  <a:srgbClr val="000000"/>
                </a:solidFill>
                <a:latin typeface="Quicksand Medium"/>
              </a:rPr>
              <a:t>PMS (Project Management System): Facilita la planificación, ejecución y seguimiento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04455" y="5276850"/>
            <a:ext cx="15395010" cy="5289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349"/>
              </a:lnSpc>
            </a:pPr>
            <a:r>
              <a:rPr lang="en-US" sz="3159">
                <a:solidFill>
                  <a:srgbClr val="000000"/>
                </a:solidFill>
                <a:latin typeface="Quicksand Medium"/>
              </a:rPr>
              <a:t>de proyectos, asignando recursos y gestionando la colaboración entre equipos.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1592199"/>
            <a:ext cx="18288000" cy="13468350"/>
          </a:xfrm>
          <a:custGeom>
            <a:avLst/>
            <a:gdLst/>
            <a:ahLst/>
            <a:cxnLst/>
            <a:rect r="r" b="b" t="t" l="l"/>
            <a:pathLst>
              <a:path h="13468350" w="18288000">
                <a:moveTo>
                  <a:pt x="0" y="0"/>
                </a:moveTo>
                <a:lnTo>
                  <a:pt x="18288000" y="0"/>
                </a:lnTo>
                <a:lnTo>
                  <a:pt x="18288000" y="13468350"/>
                </a:lnTo>
                <a:lnTo>
                  <a:pt x="0" y="134683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243090" y="-243021"/>
            <a:ext cx="7403106" cy="3164653"/>
          </a:xfrm>
          <a:custGeom>
            <a:avLst/>
            <a:gdLst/>
            <a:ahLst/>
            <a:cxnLst/>
            <a:rect r="r" b="b" t="t" l="l"/>
            <a:pathLst>
              <a:path h="3164653" w="7403106">
                <a:moveTo>
                  <a:pt x="0" y="0"/>
                </a:moveTo>
                <a:lnTo>
                  <a:pt x="7403106" y="0"/>
                </a:lnTo>
                <a:lnTo>
                  <a:pt x="7403106" y="3164653"/>
                </a:lnTo>
                <a:lnTo>
                  <a:pt x="0" y="31646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4857085" y="1547708"/>
            <a:ext cx="3430915" cy="1444819"/>
            <a:chOff x="0" y="0"/>
            <a:chExt cx="3430918" cy="144481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21590"/>
              <a:ext cx="3430905" cy="1423035"/>
            </a:xfrm>
            <a:custGeom>
              <a:avLst/>
              <a:gdLst/>
              <a:ahLst/>
              <a:cxnLst/>
              <a:rect r="r" b="b" t="t" l="l"/>
              <a:pathLst>
                <a:path h="1423035" w="3430905">
                  <a:moveTo>
                    <a:pt x="2329815" y="240284"/>
                  </a:moveTo>
                  <a:cubicBezTo>
                    <a:pt x="2387346" y="264414"/>
                    <a:pt x="2437130" y="306451"/>
                    <a:pt x="2456688" y="367665"/>
                  </a:cubicBezTo>
                  <a:cubicBezTo>
                    <a:pt x="2487295" y="463296"/>
                    <a:pt x="2417318" y="552577"/>
                    <a:pt x="2352548" y="614934"/>
                  </a:cubicBezTo>
                  <a:cubicBezTo>
                    <a:pt x="2317750" y="648335"/>
                    <a:pt x="2279523" y="677418"/>
                    <a:pt x="2238121" y="702183"/>
                  </a:cubicBezTo>
                  <a:cubicBezTo>
                    <a:pt x="2196719" y="726948"/>
                    <a:pt x="2152904" y="746633"/>
                    <a:pt x="2107057" y="761238"/>
                  </a:cubicBezTo>
                  <a:cubicBezTo>
                    <a:pt x="2066798" y="774065"/>
                    <a:pt x="2021967" y="786638"/>
                    <a:pt x="1978787" y="786638"/>
                  </a:cubicBezTo>
                  <a:cubicBezTo>
                    <a:pt x="1973326" y="786638"/>
                    <a:pt x="1967865" y="786384"/>
                    <a:pt x="1962404" y="786003"/>
                  </a:cubicBezTo>
                  <a:lnTo>
                    <a:pt x="1931543" y="778764"/>
                  </a:lnTo>
                  <a:cubicBezTo>
                    <a:pt x="1921637" y="774954"/>
                    <a:pt x="1912366" y="769747"/>
                    <a:pt x="1903984" y="763270"/>
                  </a:cubicBezTo>
                  <a:lnTo>
                    <a:pt x="1881759" y="740791"/>
                  </a:lnTo>
                  <a:cubicBezTo>
                    <a:pt x="1875409" y="732282"/>
                    <a:pt x="1870329" y="723011"/>
                    <a:pt x="1866646" y="712978"/>
                  </a:cubicBezTo>
                  <a:cubicBezTo>
                    <a:pt x="1829181" y="622808"/>
                    <a:pt x="1885950" y="534035"/>
                    <a:pt x="1948561" y="472059"/>
                  </a:cubicBezTo>
                  <a:cubicBezTo>
                    <a:pt x="2055368" y="366522"/>
                    <a:pt x="2189861" y="294259"/>
                    <a:pt x="2329942" y="240157"/>
                  </a:cubicBezTo>
                  <a:close/>
                  <a:moveTo>
                    <a:pt x="3430905" y="0"/>
                  </a:moveTo>
                  <a:cubicBezTo>
                    <a:pt x="3134106" y="19939"/>
                    <a:pt x="2838704" y="57404"/>
                    <a:pt x="2551430" y="136779"/>
                  </a:cubicBezTo>
                  <a:cubicBezTo>
                    <a:pt x="2475865" y="157607"/>
                    <a:pt x="2400300" y="181102"/>
                    <a:pt x="2326513" y="209423"/>
                  </a:cubicBezTo>
                  <a:cubicBezTo>
                    <a:pt x="2284095" y="194818"/>
                    <a:pt x="2240534" y="187452"/>
                    <a:pt x="2195703" y="187452"/>
                  </a:cubicBezTo>
                  <a:cubicBezTo>
                    <a:pt x="2195576" y="187452"/>
                    <a:pt x="2195449" y="187452"/>
                    <a:pt x="2195322" y="187452"/>
                  </a:cubicBezTo>
                  <a:cubicBezTo>
                    <a:pt x="2193290" y="187452"/>
                    <a:pt x="2191258" y="187452"/>
                    <a:pt x="2189226" y="187452"/>
                  </a:cubicBezTo>
                  <a:cubicBezTo>
                    <a:pt x="2088007" y="187452"/>
                    <a:pt x="1985137" y="208915"/>
                    <a:pt x="1886331" y="228727"/>
                  </a:cubicBezTo>
                  <a:cubicBezTo>
                    <a:pt x="1790192" y="248031"/>
                    <a:pt x="1694942" y="271780"/>
                    <a:pt x="1600708" y="299847"/>
                  </a:cubicBezTo>
                  <a:cubicBezTo>
                    <a:pt x="1413002" y="355727"/>
                    <a:pt x="1231519" y="427355"/>
                    <a:pt x="1056259" y="514985"/>
                  </a:cubicBezTo>
                  <a:cubicBezTo>
                    <a:pt x="879475" y="602742"/>
                    <a:pt x="711835" y="705612"/>
                    <a:pt x="553466" y="823468"/>
                  </a:cubicBezTo>
                  <a:cubicBezTo>
                    <a:pt x="395097" y="941324"/>
                    <a:pt x="248412" y="1072134"/>
                    <a:pt x="113284" y="1216279"/>
                  </a:cubicBezTo>
                  <a:lnTo>
                    <a:pt x="26670" y="1313307"/>
                  </a:lnTo>
                  <a:cubicBezTo>
                    <a:pt x="26670" y="1276858"/>
                    <a:pt x="30607" y="1239774"/>
                    <a:pt x="32639" y="1203579"/>
                  </a:cubicBezTo>
                  <a:lnTo>
                    <a:pt x="40132" y="1079246"/>
                  </a:lnTo>
                  <a:cubicBezTo>
                    <a:pt x="40513" y="1073531"/>
                    <a:pt x="36322" y="1070610"/>
                    <a:pt x="31877" y="1070610"/>
                  </a:cubicBezTo>
                  <a:cubicBezTo>
                    <a:pt x="27432" y="1070610"/>
                    <a:pt x="22733" y="1073531"/>
                    <a:pt x="22225" y="1079246"/>
                  </a:cubicBezTo>
                  <a:lnTo>
                    <a:pt x="12065" y="1200277"/>
                  </a:lnTo>
                  <a:cubicBezTo>
                    <a:pt x="8382" y="1241298"/>
                    <a:pt x="7493" y="1283843"/>
                    <a:pt x="381" y="1324356"/>
                  </a:cubicBezTo>
                  <a:lnTo>
                    <a:pt x="0" y="1331214"/>
                  </a:lnTo>
                  <a:lnTo>
                    <a:pt x="6223" y="1339723"/>
                  </a:lnTo>
                  <a:cubicBezTo>
                    <a:pt x="98806" y="1368806"/>
                    <a:pt x="188341" y="1395603"/>
                    <a:pt x="277749" y="1422781"/>
                  </a:cubicBezTo>
                  <a:lnTo>
                    <a:pt x="284988" y="1423035"/>
                  </a:lnTo>
                  <a:lnTo>
                    <a:pt x="293624" y="1416304"/>
                  </a:lnTo>
                  <a:lnTo>
                    <a:pt x="295275" y="1405382"/>
                  </a:lnTo>
                  <a:lnTo>
                    <a:pt x="288925" y="1396365"/>
                  </a:lnTo>
                  <a:cubicBezTo>
                    <a:pt x="204470" y="1370965"/>
                    <a:pt x="123698" y="1346454"/>
                    <a:pt x="42672" y="1322705"/>
                  </a:cubicBezTo>
                  <a:cubicBezTo>
                    <a:pt x="164846" y="1184656"/>
                    <a:pt x="297434" y="1057402"/>
                    <a:pt x="440309" y="941070"/>
                  </a:cubicBezTo>
                  <a:cubicBezTo>
                    <a:pt x="583184" y="824738"/>
                    <a:pt x="734822" y="720852"/>
                    <a:pt x="894842" y="629539"/>
                  </a:cubicBezTo>
                  <a:cubicBezTo>
                    <a:pt x="1057529" y="536448"/>
                    <a:pt x="1226693" y="457581"/>
                    <a:pt x="1402588" y="393065"/>
                  </a:cubicBezTo>
                  <a:cubicBezTo>
                    <a:pt x="1578483" y="328549"/>
                    <a:pt x="1758569" y="279273"/>
                    <a:pt x="1942719" y="245110"/>
                  </a:cubicBezTo>
                  <a:cubicBezTo>
                    <a:pt x="2021205" y="230759"/>
                    <a:pt x="2103120" y="214376"/>
                    <a:pt x="2183892" y="214376"/>
                  </a:cubicBezTo>
                  <a:cubicBezTo>
                    <a:pt x="2203069" y="214376"/>
                    <a:pt x="2222119" y="215265"/>
                    <a:pt x="2241042" y="217297"/>
                  </a:cubicBezTo>
                  <a:lnTo>
                    <a:pt x="2285746" y="225425"/>
                  </a:lnTo>
                  <a:cubicBezTo>
                    <a:pt x="2177288" y="268605"/>
                    <a:pt x="2077339" y="326263"/>
                    <a:pt x="1985772" y="398780"/>
                  </a:cubicBezTo>
                  <a:cubicBezTo>
                    <a:pt x="1912747" y="458089"/>
                    <a:pt x="1834769" y="535432"/>
                    <a:pt x="1825498" y="634619"/>
                  </a:cubicBezTo>
                  <a:cubicBezTo>
                    <a:pt x="1818005" y="715899"/>
                    <a:pt x="1866138" y="802767"/>
                    <a:pt x="1951609" y="814197"/>
                  </a:cubicBezTo>
                  <a:cubicBezTo>
                    <a:pt x="1960499" y="815340"/>
                    <a:pt x="1969516" y="815975"/>
                    <a:pt x="1978660" y="815975"/>
                  </a:cubicBezTo>
                  <a:cubicBezTo>
                    <a:pt x="2018411" y="815975"/>
                    <a:pt x="2059305" y="805688"/>
                    <a:pt x="2096770" y="794893"/>
                  </a:cubicBezTo>
                  <a:cubicBezTo>
                    <a:pt x="2144522" y="781050"/>
                    <a:pt x="2190115" y="762127"/>
                    <a:pt x="2233549" y="738124"/>
                  </a:cubicBezTo>
                  <a:cubicBezTo>
                    <a:pt x="2276729" y="715010"/>
                    <a:pt x="2316480" y="687197"/>
                    <a:pt x="2352929" y="654558"/>
                  </a:cubicBezTo>
                  <a:cubicBezTo>
                    <a:pt x="2389378" y="621919"/>
                    <a:pt x="2421509" y="585343"/>
                    <a:pt x="2449195" y="544957"/>
                  </a:cubicBezTo>
                  <a:cubicBezTo>
                    <a:pt x="2463419" y="524764"/>
                    <a:pt x="2474214" y="502920"/>
                    <a:pt x="2481580" y="479425"/>
                  </a:cubicBezTo>
                  <a:cubicBezTo>
                    <a:pt x="2488946" y="455930"/>
                    <a:pt x="2492502" y="431800"/>
                    <a:pt x="2492375" y="407035"/>
                  </a:cubicBezTo>
                  <a:cubicBezTo>
                    <a:pt x="2491105" y="386715"/>
                    <a:pt x="2486787" y="367157"/>
                    <a:pt x="2479421" y="348234"/>
                  </a:cubicBezTo>
                  <a:cubicBezTo>
                    <a:pt x="2472055" y="329311"/>
                    <a:pt x="2462022" y="311912"/>
                    <a:pt x="2449449" y="296037"/>
                  </a:cubicBezTo>
                  <a:cubicBezTo>
                    <a:pt x="2426716" y="266954"/>
                    <a:pt x="2399030" y="243713"/>
                    <a:pt x="2366264" y="226695"/>
                  </a:cubicBezTo>
                  <a:lnTo>
                    <a:pt x="2469134" y="192278"/>
                  </a:lnTo>
                  <a:cubicBezTo>
                    <a:pt x="2781300" y="95377"/>
                    <a:pt x="3105531" y="52451"/>
                    <a:pt x="3430905" y="30480"/>
                  </a:cubicBezTo>
                  <a:lnTo>
                    <a:pt x="3430905" y="30480"/>
                  </a:lnTo>
                  <a:lnTo>
                    <a:pt x="3430905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5415672" y="5143500"/>
            <a:ext cx="7144275" cy="3898353"/>
          </a:xfrm>
          <a:custGeom>
            <a:avLst/>
            <a:gdLst/>
            <a:ahLst/>
            <a:cxnLst/>
            <a:rect r="r" b="b" t="t" l="l"/>
            <a:pathLst>
              <a:path h="3898353" w="7144275">
                <a:moveTo>
                  <a:pt x="0" y="0"/>
                </a:moveTo>
                <a:lnTo>
                  <a:pt x="7144274" y="0"/>
                </a:lnTo>
                <a:lnTo>
                  <a:pt x="7144274" y="3898353"/>
                </a:lnTo>
                <a:lnTo>
                  <a:pt x="0" y="389835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502341" y="315392"/>
            <a:ext cx="14186287" cy="20872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76"/>
              </a:lnSpc>
            </a:pPr>
            <a:r>
              <a:rPr lang="en-US" sz="7899" spc="473">
                <a:solidFill>
                  <a:srgbClr val="000000"/>
                </a:solidFill>
                <a:latin typeface="Perandory"/>
              </a:rPr>
              <a:t>2.5.2 sistemas de integración empresarial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78800" y="2907354"/>
            <a:ext cx="17218019" cy="27534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349"/>
              </a:lnSpc>
            </a:pPr>
            <a:r>
              <a:rPr lang="en-US" sz="3159" spc="53">
                <a:solidFill>
                  <a:srgbClr val="000000"/>
                </a:solidFill>
                <a:latin typeface="Quicksand"/>
              </a:rPr>
              <a:t>Los sistemas de integración empresarial son herramientas tecnológicas diseñadas para conectar y sincronizar los diversos sistemas y aplicaciones utilizados dentro de una organización. Estos sistemas permiten el intercambio de datos y la colaboración entre diferentes departamentos, procesos y aplicaciones, lo que mejora la eficiencia operativa y la toma de decisiones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1592199"/>
            <a:ext cx="18288000" cy="13468350"/>
          </a:xfrm>
          <a:custGeom>
            <a:avLst/>
            <a:gdLst/>
            <a:ahLst/>
            <a:cxnLst/>
            <a:rect r="r" b="b" t="t" l="l"/>
            <a:pathLst>
              <a:path h="13468350" w="18288000">
                <a:moveTo>
                  <a:pt x="0" y="0"/>
                </a:moveTo>
                <a:lnTo>
                  <a:pt x="18288000" y="0"/>
                </a:lnTo>
                <a:lnTo>
                  <a:pt x="18288000" y="13468350"/>
                </a:lnTo>
                <a:lnTo>
                  <a:pt x="0" y="134683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091775" y="-982475"/>
            <a:ext cx="5371938" cy="4089997"/>
          </a:xfrm>
          <a:custGeom>
            <a:avLst/>
            <a:gdLst/>
            <a:ahLst/>
            <a:cxnLst/>
            <a:rect r="r" b="b" t="t" l="l"/>
            <a:pathLst>
              <a:path h="4089997" w="5371938">
                <a:moveTo>
                  <a:pt x="0" y="0"/>
                </a:moveTo>
                <a:lnTo>
                  <a:pt x="5371939" y="0"/>
                </a:lnTo>
                <a:lnTo>
                  <a:pt x="5371939" y="4089997"/>
                </a:lnTo>
                <a:lnTo>
                  <a:pt x="0" y="40899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978698" y="6273603"/>
            <a:ext cx="5372795" cy="4076214"/>
          </a:xfrm>
          <a:custGeom>
            <a:avLst/>
            <a:gdLst/>
            <a:ahLst/>
            <a:cxnLst/>
            <a:rect r="r" b="b" t="t" l="l"/>
            <a:pathLst>
              <a:path h="4076214" w="5372795">
                <a:moveTo>
                  <a:pt x="0" y="0"/>
                </a:moveTo>
                <a:lnTo>
                  <a:pt x="5372796" y="0"/>
                </a:lnTo>
                <a:lnTo>
                  <a:pt x="5372796" y="4076214"/>
                </a:lnTo>
                <a:lnTo>
                  <a:pt x="0" y="407621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204689" y="1279753"/>
            <a:ext cx="16479745" cy="24561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526"/>
              </a:lnSpc>
            </a:pPr>
            <a:r>
              <a:rPr lang="en-US" sz="13947" spc="1060">
                <a:solidFill>
                  <a:srgbClr val="000000"/>
                </a:solidFill>
                <a:latin typeface="Perandory"/>
              </a:rPr>
              <a:t>UNIDAD TEMÁTICA II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374101" y="4168221"/>
            <a:ext cx="6140920" cy="40012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447"/>
              </a:lnSpc>
            </a:pPr>
            <a:r>
              <a:rPr lang="en-US" sz="11081">
                <a:solidFill>
                  <a:srgbClr val="5D5DD4"/>
                </a:solidFill>
                <a:latin typeface="Mistrully"/>
              </a:rPr>
              <a:t>Sistemas de Información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243090" y="-243021"/>
            <a:ext cx="7403106" cy="3164653"/>
          </a:xfrm>
          <a:custGeom>
            <a:avLst/>
            <a:gdLst/>
            <a:ahLst/>
            <a:cxnLst/>
            <a:rect r="r" b="b" t="t" l="l"/>
            <a:pathLst>
              <a:path h="3164653" w="7403106">
                <a:moveTo>
                  <a:pt x="0" y="0"/>
                </a:moveTo>
                <a:lnTo>
                  <a:pt x="7403106" y="0"/>
                </a:lnTo>
                <a:lnTo>
                  <a:pt x="7403106" y="3164653"/>
                </a:lnTo>
                <a:lnTo>
                  <a:pt x="0" y="31646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14857085" y="1547708"/>
            <a:ext cx="3430915" cy="1444819"/>
            <a:chOff x="0" y="0"/>
            <a:chExt cx="3430918" cy="144481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21590"/>
              <a:ext cx="3430905" cy="1423035"/>
            </a:xfrm>
            <a:custGeom>
              <a:avLst/>
              <a:gdLst/>
              <a:ahLst/>
              <a:cxnLst/>
              <a:rect r="r" b="b" t="t" l="l"/>
              <a:pathLst>
                <a:path h="1423035" w="3430905">
                  <a:moveTo>
                    <a:pt x="2329815" y="240284"/>
                  </a:moveTo>
                  <a:cubicBezTo>
                    <a:pt x="2387346" y="264414"/>
                    <a:pt x="2437130" y="306451"/>
                    <a:pt x="2456688" y="367665"/>
                  </a:cubicBezTo>
                  <a:cubicBezTo>
                    <a:pt x="2487295" y="463296"/>
                    <a:pt x="2417318" y="552577"/>
                    <a:pt x="2352548" y="614934"/>
                  </a:cubicBezTo>
                  <a:cubicBezTo>
                    <a:pt x="2317750" y="648335"/>
                    <a:pt x="2279523" y="677418"/>
                    <a:pt x="2238121" y="702183"/>
                  </a:cubicBezTo>
                  <a:cubicBezTo>
                    <a:pt x="2196719" y="726948"/>
                    <a:pt x="2152904" y="746633"/>
                    <a:pt x="2107057" y="761238"/>
                  </a:cubicBezTo>
                  <a:cubicBezTo>
                    <a:pt x="2066798" y="774065"/>
                    <a:pt x="2021967" y="786638"/>
                    <a:pt x="1978787" y="786638"/>
                  </a:cubicBezTo>
                  <a:cubicBezTo>
                    <a:pt x="1973326" y="786638"/>
                    <a:pt x="1967865" y="786384"/>
                    <a:pt x="1962404" y="786003"/>
                  </a:cubicBezTo>
                  <a:lnTo>
                    <a:pt x="1931543" y="778764"/>
                  </a:lnTo>
                  <a:cubicBezTo>
                    <a:pt x="1921637" y="774954"/>
                    <a:pt x="1912366" y="769747"/>
                    <a:pt x="1903984" y="763270"/>
                  </a:cubicBezTo>
                  <a:lnTo>
                    <a:pt x="1881759" y="740791"/>
                  </a:lnTo>
                  <a:cubicBezTo>
                    <a:pt x="1875409" y="732282"/>
                    <a:pt x="1870329" y="723011"/>
                    <a:pt x="1866646" y="712978"/>
                  </a:cubicBezTo>
                  <a:cubicBezTo>
                    <a:pt x="1829181" y="622808"/>
                    <a:pt x="1885950" y="534035"/>
                    <a:pt x="1948561" y="472059"/>
                  </a:cubicBezTo>
                  <a:cubicBezTo>
                    <a:pt x="2055368" y="366522"/>
                    <a:pt x="2189861" y="294259"/>
                    <a:pt x="2329942" y="240157"/>
                  </a:cubicBezTo>
                  <a:close/>
                  <a:moveTo>
                    <a:pt x="3430905" y="0"/>
                  </a:moveTo>
                  <a:cubicBezTo>
                    <a:pt x="3134106" y="19939"/>
                    <a:pt x="2838704" y="57404"/>
                    <a:pt x="2551430" y="136779"/>
                  </a:cubicBezTo>
                  <a:cubicBezTo>
                    <a:pt x="2475865" y="157607"/>
                    <a:pt x="2400300" y="181102"/>
                    <a:pt x="2326513" y="209423"/>
                  </a:cubicBezTo>
                  <a:cubicBezTo>
                    <a:pt x="2284095" y="194818"/>
                    <a:pt x="2240534" y="187452"/>
                    <a:pt x="2195703" y="187452"/>
                  </a:cubicBezTo>
                  <a:cubicBezTo>
                    <a:pt x="2195576" y="187452"/>
                    <a:pt x="2195449" y="187452"/>
                    <a:pt x="2195322" y="187452"/>
                  </a:cubicBezTo>
                  <a:cubicBezTo>
                    <a:pt x="2193290" y="187452"/>
                    <a:pt x="2191258" y="187452"/>
                    <a:pt x="2189226" y="187452"/>
                  </a:cubicBezTo>
                  <a:cubicBezTo>
                    <a:pt x="2088007" y="187452"/>
                    <a:pt x="1985137" y="208915"/>
                    <a:pt x="1886331" y="228727"/>
                  </a:cubicBezTo>
                  <a:cubicBezTo>
                    <a:pt x="1790192" y="248031"/>
                    <a:pt x="1694942" y="271780"/>
                    <a:pt x="1600708" y="299847"/>
                  </a:cubicBezTo>
                  <a:cubicBezTo>
                    <a:pt x="1413002" y="355727"/>
                    <a:pt x="1231519" y="427355"/>
                    <a:pt x="1056259" y="514985"/>
                  </a:cubicBezTo>
                  <a:cubicBezTo>
                    <a:pt x="879475" y="602742"/>
                    <a:pt x="711835" y="705612"/>
                    <a:pt x="553466" y="823468"/>
                  </a:cubicBezTo>
                  <a:cubicBezTo>
                    <a:pt x="395097" y="941324"/>
                    <a:pt x="248412" y="1072134"/>
                    <a:pt x="113284" y="1216279"/>
                  </a:cubicBezTo>
                  <a:lnTo>
                    <a:pt x="26670" y="1313307"/>
                  </a:lnTo>
                  <a:cubicBezTo>
                    <a:pt x="26670" y="1276858"/>
                    <a:pt x="30607" y="1239774"/>
                    <a:pt x="32639" y="1203579"/>
                  </a:cubicBezTo>
                  <a:lnTo>
                    <a:pt x="40132" y="1079246"/>
                  </a:lnTo>
                  <a:cubicBezTo>
                    <a:pt x="40513" y="1073531"/>
                    <a:pt x="36322" y="1070610"/>
                    <a:pt x="31877" y="1070610"/>
                  </a:cubicBezTo>
                  <a:cubicBezTo>
                    <a:pt x="27432" y="1070610"/>
                    <a:pt x="22733" y="1073531"/>
                    <a:pt x="22225" y="1079246"/>
                  </a:cubicBezTo>
                  <a:lnTo>
                    <a:pt x="12065" y="1200277"/>
                  </a:lnTo>
                  <a:cubicBezTo>
                    <a:pt x="8382" y="1241298"/>
                    <a:pt x="7493" y="1283843"/>
                    <a:pt x="381" y="1324356"/>
                  </a:cubicBezTo>
                  <a:lnTo>
                    <a:pt x="0" y="1331214"/>
                  </a:lnTo>
                  <a:lnTo>
                    <a:pt x="6223" y="1339723"/>
                  </a:lnTo>
                  <a:cubicBezTo>
                    <a:pt x="98806" y="1368806"/>
                    <a:pt x="188341" y="1395603"/>
                    <a:pt x="277749" y="1422781"/>
                  </a:cubicBezTo>
                  <a:lnTo>
                    <a:pt x="284988" y="1423035"/>
                  </a:lnTo>
                  <a:lnTo>
                    <a:pt x="293624" y="1416304"/>
                  </a:lnTo>
                  <a:lnTo>
                    <a:pt x="295275" y="1405382"/>
                  </a:lnTo>
                  <a:lnTo>
                    <a:pt x="288925" y="1396365"/>
                  </a:lnTo>
                  <a:cubicBezTo>
                    <a:pt x="204470" y="1370965"/>
                    <a:pt x="123698" y="1346454"/>
                    <a:pt x="42672" y="1322705"/>
                  </a:cubicBezTo>
                  <a:cubicBezTo>
                    <a:pt x="164846" y="1184656"/>
                    <a:pt x="297434" y="1057402"/>
                    <a:pt x="440309" y="941070"/>
                  </a:cubicBezTo>
                  <a:cubicBezTo>
                    <a:pt x="583184" y="824738"/>
                    <a:pt x="734822" y="720852"/>
                    <a:pt x="894842" y="629539"/>
                  </a:cubicBezTo>
                  <a:cubicBezTo>
                    <a:pt x="1057529" y="536448"/>
                    <a:pt x="1226693" y="457581"/>
                    <a:pt x="1402588" y="393065"/>
                  </a:cubicBezTo>
                  <a:cubicBezTo>
                    <a:pt x="1578483" y="328549"/>
                    <a:pt x="1758569" y="279273"/>
                    <a:pt x="1942719" y="245110"/>
                  </a:cubicBezTo>
                  <a:cubicBezTo>
                    <a:pt x="2021205" y="230759"/>
                    <a:pt x="2103120" y="214376"/>
                    <a:pt x="2183892" y="214376"/>
                  </a:cubicBezTo>
                  <a:cubicBezTo>
                    <a:pt x="2203069" y="214376"/>
                    <a:pt x="2222119" y="215265"/>
                    <a:pt x="2241042" y="217297"/>
                  </a:cubicBezTo>
                  <a:lnTo>
                    <a:pt x="2285746" y="225425"/>
                  </a:lnTo>
                  <a:cubicBezTo>
                    <a:pt x="2177288" y="268605"/>
                    <a:pt x="2077339" y="326263"/>
                    <a:pt x="1985772" y="398780"/>
                  </a:cubicBezTo>
                  <a:cubicBezTo>
                    <a:pt x="1912747" y="458089"/>
                    <a:pt x="1834769" y="535432"/>
                    <a:pt x="1825498" y="634619"/>
                  </a:cubicBezTo>
                  <a:cubicBezTo>
                    <a:pt x="1818005" y="715899"/>
                    <a:pt x="1866138" y="802767"/>
                    <a:pt x="1951609" y="814197"/>
                  </a:cubicBezTo>
                  <a:cubicBezTo>
                    <a:pt x="1960499" y="815340"/>
                    <a:pt x="1969516" y="815975"/>
                    <a:pt x="1978660" y="815975"/>
                  </a:cubicBezTo>
                  <a:cubicBezTo>
                    <a:pt x="2018411" y="815975"/>
                    <a:pt x="2059305" y="805688"/>
                    <a:pt x="2096770" y="794893"/>
                  </a:cubicBezTo>
                  <a:cubicBezTo>
                    <a:pt x="2144522" y="781050"/>
                    <a:pt x="2190115" y="762127"/>
                    <a:pt x="2233549" y="738124"/>
                  </a:cubicBezTo>
                  <a:cubicBezTo>
                    <a:pt x="2276729" y="715010"/>
                    <a:pt x="2316480" y="687197"/>
                    <a:pt x="2352929" y="654558"/>
                  </a:cubicBezTo>
                  <a:cubicBezTo>
                    <a:pt x="2389378" y="621919"/>
                    <a:pt x="2421509" y="585343"/>
                    <a:pt x="2449195" y="544957"/>
                  </a:cubicBezTo>
                  <a:cubicBezTo>
                    <a:pt x="2463419" y="524764"/>
                    <a:pt x="2474214" y="502920"/>
                    <a:pt x="2481580" y="479425"/>
                  </a:cubicBezTo>
                  <a:cubicBezTo>
                    <a:pt x="2488946" y="455930"/>
                    <a:pt x="2492502" y="431800"/>
                    <a:pt x="2492375" y="407035"/>
                  </a:cubicBezTo>
                  <a:cubicBezTo>
                    <a:pt x="2491105" y="386715"/>
                    <a:pt x="2486787" y="367157"/>
                    <a:pt x="2479421" y="348234"/>
                  </a:cubicBezTo>
                  <a:cubicBezTo>
                    <a:pt x="2472055" y="329311"/>
                    <a:pt x="2462022" y="311912"/>
                    <a:pt x="2449449" y="296037"/>
                  </a:cubicBezTo>
                  <a:cubicBezTo>
                    <a:pt x="2426716" y="266954"/>
                    <a:pt x="2399030" y="243713"/>
                    <a:pt x="2366264" y="226695"/>
                  </a:cubicBezTo>
                  <a:lnTo>
                    <a:pt x="2469134" y="192278"/>
                  </a:lnTo>
                  <a:cubicBezTo>
                    <a:pt x="2781300" y="95377"/>
                    <a:pt x="3105531" y="52451"/>
                    <a:pt x="3430905" y="30480"/>
                  </a:cubicBezTo>
                  <a:lnTo>
                    <a:pt x="3430905" y="30480"/>
                  </a:lnTo>
                  <a:lnTo>
                    <a:pt x="3430905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2502341" y="6516970"/>
            <a:ext cx="4201000" cy="4109326"/>
          </a:xfrm>
          <a:custGeom>
            <a:avLst/>
            <a:gdLst/>
            <a:ahLst/>
            <a:cxnLst/>
            <a:rect r="r" b="b" t="t" l="l"/>
            <a:pathLst>
              <a:path h="4109326" w="4201000">
                <a:moveTo>
                  <a:pt x="0" y="0"/>
                </a:moveTo>
                <a:lnTo>
                  <a:pt x="4201001" y="0"/>
                </a:lnTo>
                <a:lnTo>
                  <a:pt x="4201001" y="4109325"/>
                </a:lnTo>
                <a:lnTo>
                  <a:pt x="0" y="410932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3682" r="0" b="-3682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144000" y="6516970"/>
            <a:ext cx="6720756" cy="3430735"/>
          </a:xfrm>
          <a:custGeom>
            <a:avLst/>
            <a:gdLst/>
            <a:ahLst/>
            <a:cxnLst/>
            <a:rect r="r" b="b" t="t" l="l"/>
            <a:pathLst>
              <a:path h="3430735" w="6720756">
                <a:moveTo>
                  <a:pt x="0" y="0"/>
                </a:moveTo>
                <a:lnTo>
                  <a:pt x="6720756" y="0"/>
                </a:lnTo>
                <a:lnTo>
                  <a:pt x="6720756" y="3430735"/>
                </a:lnTo>
                <a:lnTo>
                  <a:pt x="0" y="343073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502341" y="315392"/>
            <a:ext cx="14186287" cy="20872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76"/>
              </a:lnSpc>
            </a:pPr>
            <a:r>
              <a:rPr lang="en-US" sz="7899" spc="473">
                <a:solidFill>
                  <a:srgbClr val="000000"/>
                </a:solidFill>
                <a:latin typeface="Perandory"/>
              </a:rPr>
              <a:t>2.5.2 sistemas de integración empresarial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28625" y="3049676"/>
            <a:ext cx="18505113" cy="8300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51"/>
              </a:lnSpc>
            </a:pPr>
            <a:r>
              <a:rPr lang="en-US" sz="3199" spc="191">
                <a:solidFill>
                  <a:srgbClr val="000000"/>
                </a:solidFill>
                <a:latin typeface="Quicksand"/>
              </a:rPr>
              <a:t>Los sistemas de integración empresarial conectan y sincronizan diferentes sistemas y aplicaciones dentro de una organización.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690316" y="4087107"/>
            <a:ext cx="14907368" cy="24298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90772" indent="-345386" lvl="1">
              <a:lnSpc>
                <a:spcPts val="3151"/>
              </a:lnSpc>
              <a:buFont typeface="Arial"/>
              <a:buChar char="•"/>
            </a:pPr>
            <a:r>
              <a:rPr lang="en-US" sz="3199" spc="191">
                <a:solidFill>
                  <a:srgbClr val="000000"/>
                </a:solidFill>
                <a:latin typeface="Quicksand"/>
              </a:rPr>
              <a:t>Automatizan el flujo de datos entre sistemas. </a:t>
            </a:r>
          </a:p>
          <a:p>
            <a:pPr algn="ctr" marL="690772" indent="-345386" lvl="1">
              <a:lnSpc>
                <a:spcPts val="3151"/>
              </a:lnSpc>
              <a:buFont typeface="Arial"/>
              <a:buChar char="•"/>
            </a:pPr>
            <a:r>
              <a:rPr lang="en-US" sz="3199" spc="191">
                <a:solidFill>
                  <a:srgbClr val="000000"/>
                </a:solidFill>
                <a:latin typeface="Quicksand"/>
              </a:rPr>
              <a:t>Consolidan datos de múltiples fuentes en un repositorio centralizado.</a:t>
            </a:r>
          </a:p>
          <a:p>
            <a:pPr algn="ctr" marL="690772" indent="-345386" lvl="1">
              <a:lnSpc>
                <a:spcPts val="3151"/>
              </a:lnSpc>
              <a:buFont typeface="Arial"/>
              <a:buChar char="•"/>
            </a:pPr>
            <a:r>
              <a:rPr lang="en-US" sz="3199" spc="191">
                <a:solidFill>
                  <a:srgbClr val="000000"/>
                </a:solidFill>
                <a:latin typeface="Quicksand"/>
              </a:rPr>
              <a:t> Orquestan procesos empresariales complejos. </a:t>
            </a:r>
          </a:p>
          <a:p>
            <a:pPr algn="ctr" marL="690772" indent="-345386" lvl="1">
              <a:lnSpc>
                <a:spcPts val="3151"/>
              </a:lnSpc>
              <a:buFont typeface="Arial"/>
              <a:buChar char="•"/>
            </a:pPr>
            <a:r>
              <a:rPr lang="en-US" sz="3199" spc="191">
                <a:solidFill>
                  <a:srgbClr val="000000"/>
                </a:solidFill>
                <a:latin typeface="Quicksand"/>
              </a:rPr>
              <a:t>Facilitan el intercambio de información en tiempo real. </a:t>
            </a:r>
          </a:p>
          <a:p>
            <a:pPr algn="ctr" marL="690772" indent="-345386" lvl="1">
              <a:lnSpc>
                <a:spcPts val="3151"/>
              </a:lnSpc>
              <a:buFont typeface="Arial"/>
              <a:buChar char="•"/>
            </a:pPr>
            <a:r>
              <a:rPr lang="en-US" sz="3199" spc="191">
                <a:solidFill>
                  <a:srgbClr val="000000"/>
                </a:solidFill>
                <a:latin typeface="Quicksand"/>
              </a:rPr>
              <a:t>Mejoran la colaboración y la eficiencia operativa.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486400" y="2877949"/>
            <a:ext cx="8107790" cy="4127602"/>
          </a:xfrm>
          <a:custGeom>
            <a:avLst/>
            <a:gdLst/>
            <a:ahLst/>
            <a:cxnLst/>
            <a:rect r="r" b="b" t="t" l="l"/>
            <a:pathLst>
              <a:path h="4127602" w="8107790">
                <a:moveTo>
                  <a:pt x="0" y="0"/>
                </a:moveTo>
                <a:lnTo>
                  <a:pt x="8107790" y="0"/>
                </a:lnTo>
                <a:lnTo>
                  <a:pt x="8107790" y="4127602"/>
                </a:lnTo>
                <a:lnTo>
                  <a:pt x="0" y="41276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1592199"/>
            <a:ext cx="18288000" cy="13468350"/>
          </a:xfrm>
          <a:custGeom>
            <a:avLst/>
            <a:gdLst/>
            <a:ahLst/>
            <a:cxnLst/>
            <a:rect r="r" b="b" t="t" l="l"/>
            <a:pathLst>
              <a:path h="13468350" w="18288000">
                <a:moveTo>
                  <a:pt x="0" y="0"/>
                </a:moveTo>
                <a:lnTo>
                  <a:pt x="18288000" y="0"/>
                </a:lnTo>
                <a:lnTo>
                  <a:pt x="18288000" y="13468350"/>
                </a:lnTo>
                <a:lnTo>
                  <a:pt x="0" y="134683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243090" y="-243021"/>
            <a:ext cx="7403106" cy="3164653"/>
          </a:xfrm>
          <a:custGeom>
            <a:avLst/>
            <a:gdLst/>
            <a:ahLst/>
            <a:cxnLst/>
            <a:rect r="r" b="b" t="t" l="l"/>
            <a:pathLst>
              <a:path h="3164653" w="7403106">
                <a:moveTo>
                  <a:pt x="0" y="0"/>
                </a:moveTo>
                <a:lnTo>
                  <a:pt x="7403106" y="0"/>
                </a:lnTo>
                <a:lnTo>
                  <a:pt x="7403106" y="3164653"/>
                </a:lnTo>
                <a:lnTo>
                  <a:pt x="0" y="31646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4857085" y="1547708"/>
            <a:ext cx="3430915" cy="1444819"/>
            <a:chOff x="0" y="0"/>
            <a:chExt cx="3430918" cy="144481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21590"/>
              <a:ext cx="3430905" cy="1423035"/>
            </a:xfrm>
            <a:custGeom>
              <a:avLst/>
              <a:gdLst/>
              <a:ahLst/>
              <a:cxnLst/>
              <a:rect r="r" b="b" t="t" l="l"/>
              <a:pathLst>
                <a:path h="1423035" w="3430905">
                  <a:moveTo>
                    <a:pt x="2329815" y="240284"/>
                  </a:moveTo>
                  <a:cubicBezTo>
                    <a:pt x="2387346" y="264414"/>
                    <a:pt x="2437130" y="306451"/>
                    <a:pt x="2456688" y="367665"/>
                  </a:cubicBezTo>
                  <a:cubicBezTo>
                    <a:pt x="2487295" y="463296"/>
                    <a:pt x="2417318" y="552577"/>
                    <a:pt x="2352548" y="614934"/>
                  </a:cubicBezTo>
                  <a:cubicBezTo>
                    <a:pt x="2317750" y="648335"/>
                    <a:pt x="2279523" y="677418"/>
                    <a:pt x="2238121" y="702183"/>
                  </a:cubicBezTo>
                  <a:cubicBezTo>
                    <a:pt x="2196719" y="726948"/>
                    <a:pt x="2152904" y="746633"/>
                    <a:pt x="2107057" y="761238"/>
                  </a:cubicBezTo>
                  <a:cubicBezTo>
                    <a:pt x="2066798" y="774065"/>
                    <a:pt x="2021967" y="786638"/>
                    <a:pt x="1978787" y="786638"/>
                  </a:cubicBezTo>
                  <a:cubicBezTo>
                    <a:pt x="1973326" y="786638"/>
                    <a:pt x="1967865" y="786384"/>
                    <a:pt x="1962404" y="786003"/>
                  </a:cubicBezTo>
                  <a:lnTo>
                    <a:pt x="1931543" y="778764"/>
                  </a:lnTo>
                  <a:cubicBezTo>
                    <a:pt x="1921637" y="774954"/>
                    <a:pt x="1912366" y="769747"/>
                    <a:pt x="1903984" y="763270"/>
                  </a:cubicBezTo>
                  <a:lnTo>
                    <a:pt x="1881759" y="740791"/>
                  </a:lnTo>
                  <a:cubicBezTo>
                    <a:pt x="1875409" y="732282"/>
                    <a:pt x="1870329" y="723011"/>
                    <a:pt x="1866646" y="712978"/>
                  </a:cubicBezTo>
                  <a:cubicBezTo>
                    <a:pt x="1829181" y="622808"/>
                    <a:pt x="1885950" y="534035"/>
                    <a:pt x="1948561" y="472059"/>
                  </a:cubicBezTo>
                  <a:cubicBezTo>
                    <a:pt x="2055368" y="366522"/>
                    <a:pt x="2189861" y="294259"/>
                    <a:pt x="2329942" y="240157"/>
                  </a:cubicBezTo>
                  <a:close/>
                  <a:moveTo>
                    <a:pt x="3430905" y="0"/>
                  </a:moveTo>
                  <a:cubicBezTo>
                    <a:pt x="3134106" y="19939"/>
                    <a:pt x="2838704" y="57404"/>
                    <a:pt x="2551430" y="136779"/>
                  </a:cubicBezTo>
                  <a:cubicBezTo>
                    <a:pt x="2475865" y="157607"/>
                    <a:pt x="2400300" y="181102"/>
                    <a:pt x="2326513" y="209423"/>
                  </a:cubicBezTo>
                  <a:cubicBezTo>
                    <a:pt x="2284095" y="194818"/>
                    <a:pt x="2240534" y="187452"/>
                    <a:pt x="2195703" y="187452"/>
                  </a:cubicBezTo>
                  <a:cubicBezTo>
                    <a:pt x="2195576" y="187452"/>
                    <a:pt x="2195449" y="187452"/>
                    <a:pt x="2195322" y="187452"/>
                  </a:cubicBezTo>
                  <a:cubicBezTo>
                    <a:pt x="2193290" y="187452"/>
                    <a:pt x="2191258" y="187452"/>
                    <a:pt x="2189226" y="187452"/>
                  </a:cubicBezTo>
                  <a:cubicBezTo>
                    <a:pt x="2088007" y="187452"/>
                    <a:pt x="1985137" y="208915"/>
                    <a:pt x="1886331" y="228727"/>
                  </a:cubicBezTo>
                  <a:cubicBezTo>
                    <a:pt x="1790192" y="248031"/>
                    <a:pt x="1694942" y="271780"/>
                    <a:pt x="1600708" y="299847"/>
                  </a:cubicBezTo>
                  <a:cubicBezTo>
                    <a:pt x="1413002" y="355727"/>
                    <a:pt x="1231519" y="427355"/>
                    <a:pt x="1056259" y="514985"/>
                  </a:cubicBezTo>
                  <a:cubicBezTo>
                    <a:pt x="879475" y="602742"/>
                    <a:pt x="711835" y="705612"/>
                    <a:pt x="553466" y="823468"/>
                  </a:cubicBezTo>
                  <a:cubicBezTo>
                    <a:pt x="395097" y="941324"/>
                    <a:pt x="248412" y="1072134"/>
                    <a:pt x="113284" y="1216279"/>
                  </a:cubicBezTo>
                  <a:lnTo>
                    <a:pt x="26670" y="1313307"/>
                  </a:lnTo>
                  <a:cubicBezTo>
                    <a:pt x="26670" y="1276858"/>
                    <a:pt x="30607" y="1239774"/>
                    <a:pt x="32639" y="1203579"/>
                  </a:cubicBezTo>
                  <a:lnTo>
                    <a:pt x="40132" y="1079246"/>
                  </a:lnTo>
                  <a:cubicBezTo>
                    <a:pt x="40513" y="1073531"/>
                    <a:pt x="36322" y="1070610"/>
                    <a:pt x="31877" y="1070610"/>
                  </a:cubicBezTo>
                  <a:cubicBezTo>
                    <a:pt x="27432" y="1070610"/>
                    <a:pt x="22733" y="1073531"/>
                    <a:pt x="22225" y="1079246"/>
                  </a:cubicBezTo>
                  <a:lnTo>
                    <a:pt x="12065" y="1200277"/>
                  </a:lnTo>
                  <a:cubicBezTo>
                    <a:pt x="8382" y="1241298"/>
                    <a:pt x="7493" y="1283843"/>
                    <a:pt x="381" y="1324356"/>
                  </a:cubicBezTo>
                  <a:lnTo>
                    <a:pt x="0" y="1331214"/>
                  </a:lnTo>
                  <a:lnTo>
                    <a:pt x="6223" y="1339723"/>
                  </a:lnTo>
                  <a:cubicBezTo>
                    <a:pt x="98806" y="1368806"/>
                    <a:pt x="188341" y="1395603"/>
                    <a:pt x="277749" y="1422781"/>
                  </a:cubicBezTo>
                  <a:lnTo>
                    <a:pt x="284988" y="1423035"/>
                  </a:lnTo>
                  <a:lnTo>
                    <a:pt x="293624" y="1416304"/>
                  </a:lnTo>
                  <a:lnTo>
                    <a:pt x="295275" y="1405382"/>
                  </a:lnTo>
                  <a:lnTo>
                    <a:pt x="288925" y="1396365"/>
                  </a:lnTo>
                  <a:cubicBezTo>
                    <a:pt x="204470" y="1370965"/>
                    <a:pt x="123698" y="1346454"/>
                    <a:pt x="42672" y="1322705"/>
                  </a:cubicBezTo>
                  <a:cubicBezTo>
                    <a:pt x="164846" y="1184656"/>
                    <a:pt x="297434" y="1057402"/>
                    <a:pt x="440309" y="941070"/>
                  </a:cubicBezTo>
                  <a:cubicBezTo>
                    <a:pt x="583184" y="824738"/>
                    <a:pt x="734822" y="720852"/>
                    <a:pt x="894842" y="629539"/>
                  </a:cubicBezTo>
                  <a:cubicBezTo>
                    <a:pt x="1057529" y="536448"/>
                    <a:pt x="1226693" y="457581"/>
                    <a:pt x="1402588" y="393065"/>
                  </a:cubicBezTo>
                  <a:cubicBezTo>
                    <a:pt x="1578483" y="328549"/>
                    <a:pt x="1758569" y="279273"/>
                    <a:pt x="1942719" y="245110"/>
                  </a:cubicBezTo>
                  <a:cubicBezTo>
                    <a:pt x="2021205" y="230759"/>
                    <a:pt x="2103120" y="214376"/>
                    <a:pt x="2183892" y="214376"/>
                  </a:cubicBezTo>
                  <a:cubicBezTo>
                    <a:pt x="2203069" y="214376"/>
                    <a:pt x="2222119" y="215265"/>
                    <a:pt x="2241042" y="217297"/>
                  </a:cubicBezTo>
                  <a:lnTo>
                    <a:pt x="2285746" y="225425"/>
                  </a:lnTo>
                  <a:cubicBezTo>
                    <a:pt x="2177288" y="268605"/>
                    <a:pt x="2077339" y="326263"/>
                    <a:pt x="1985772" y="398780"/>
                  </a:cubicBezTo>
                  <a:cubicBezTo>
                    <a:pt x="1912747" y="458089"/>
                    <a:pt x="1834769" y="535432"/>
                    <a:pt x="1825498" y="634619"/>
                  </a:cubicBezTo>
                  <a:cubicBezTo>
                    <a:pt x="1818005" y="715899"/>
                    <a:pt x="1866138" y="802767"/>
                    <a:pt x="1951609" y="814197"/>
                  </a:cubicBezTo>
                  <a:cubicBezTo>
                    <a:pt x="1960499" y="815340"/>
                    <a:pt x="1969516" y="815975"/>
                    <a:pt x="1978660" y="815975"/>
                  </a:cubicBezTo>
                  <a:cubicBezTo>
                    <a:pt x="2018411" y="815975"/>
                    <a:pt x="2059305" y="805688"/>
                    <a:pt x="2096770" y="794893"/>
                  </a:cubicBezTo>
                  <a:cubicBezTo>
                    <a:pt x="2144522" y="781050"/>
                    <a:pt x="2190115" y="762127"/>
                    <a:pt x="2233549" y="738124"/>
                  </a:cubicBezTo>
                  <a:cubicBezTo>
                    <a:pt x="2276729" y="715010"/>
                    <a:pt x="2316480" y="687197"/>
                    <a:pt x="2352929" y="654558"/>
                  </a:cubicBezTo>
                  <a:cubicBezTo>
                    <a:pt x="2389378" y="621919"/>
                    <a:pt x="2421509" y="585343"/>
                    <a:pt x="2449195" y="544957"/>
                  </a:cubicBezTo>
                  <a:cubicBezTo>
                    <a:pt x="2463419" y="524764"/>
                    <a:pt x="2474214" y="502920"/>
                    <a:pt x="2481580" y="479425"/>
                  </a:cubicBezTo>
                  <a:cubicBezTo>
                    <a:pt x="2488946" y="455930"/>
                    <a:pt x="2492502" y="431800"/>
                    <a:pt x="2492375" y="407035"/>
                  </a:cubicBezTo>
                  <a:cubicBezTo>
                    <a:pt x="2491105" y="386715"/>
                    <a:pt x="2486787" y="367157"/>
                    <a:pt x="2479421" y="348234"/>
                  </a:cubicBezTo>
                  <a:cubicBezTo>
                    <a:pt x="2472055" y="329311"/>
                    <a:pt x="2462022" y="311912"/>
                    <a:pt x="2449449" y="296037"/>
                  </a:cubicBezTo>
                  <a:cubicBezTo>
                    <a:pt x="2426716" y="266954"/>
                    <a:pt x="2399030" y="243713"/>
                    <a:pt x="2366264" y="226695"/>
                  </a:cubicBezTo>
                  <a:lnTo>
                    <a:pt x="2469134" y="192278"/>
                  </a:lnTo>
                  <a:cubicBezTo>
                    <a:pt x="2781300" y="95377"/>
                    <a:pt x="3105531" y="52451"/>
                    <a:pt x="3430905" y="30480"/>
                  </a:cubicBezTo>
                  <a:lnTo>
                    <a:pt x="3430905" y="30480"/>
                  </a:lnTo>
                  <a:lnTo>
                    <a:pt x="3430905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4614091" y="618039"/>
            <a:ext cx="10018300" cy="20872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76"/>
              </a:lnSpc>
            </a:pPr>
            <a:r>
              <a:rPr lang="en-US" sz="7899" spc="473">
                <a:solidFill>
                  <a:srgbClr val="000000"/>
                </a:solidFill>
                <a:latin typeface="Perandory"/>
              </a:rPr>
              <a:t>2.1. LA TEORÍA GENERAL DE SISTEMAS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16314" y="3482635"/>
            <a:ext cx="16555231" cy="53866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072"/>
              </a:lnSpc>
            </a:pPr>
            <a:r>
              <a:rPr lang="en-US" sz="4362" spc="17">
                <a:solidFill>
                  <a:srgbClr val="000000"/>
                </a:solidFill>
                <a:latin typeface="Quicksand Medium"/>
              </a:rPr>
              <a:t>La teoría general de sistemas es un enfoque interdisciplinario que busca comprender la organización y funcionamiento de los sistemas en diferentes áreas del conocimiento. Se basa en la premisa de que los sistemas están compuestos por elementos interrelacionados y que su comportamiento y propiedades emergentes no pueden ser explicados solo por el estudio de sus partes individuales.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1592199"/>
            <a:ext cx="18288000" cy="13468350"/>
          </a:xfrm>
          <a:custGeom>
            <a:avLst/>
            <a:gdLst/>
            <a:ahLst/>
            <a:cxnLst/>
            <a:rect r="r" b="b" t="t" l="l"/>
            <a:pathLst>
              <a:path h="13468350" w="18288000">
                <a:moveTo>
                  <a:pt x="0" y="0"/>
                </a:moveTo>
                <a:lnTo>
                  <a:pt x="18288000" y="0"/>
                </a:lnTo>
                <a:lnTo>
                  <a:pt x="18288000" y="13468350"/>
                </a:lnTo>
                <a:lnTo>
                  <a:pt x="0" y="134683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243090" y="-243021"/>
            <a:ext cx="7403106" cy="3164653"/>
          </a:xfrm>
          <a:custGeom>
            <a:avLst/>
            <a:gdLst/>
            <a:ahLst/>
            <a:cxnLst/>
            <a:rect r="r" b="b" t="t" l="l"/>
            <a:pathLst>
              <a:path h="3164653" w="7403106">
                <a:moveTo>
                  <a:pt x="0" y="0"/>
                </a:moveTo>
                <a:lnTo>
                  <a:pt x="7403106" y="0"/>
                </a:lnTo>
                <a:lnTo>
                  <a:pt x="7403106" y="3164653"/>
                </a:lnTo>
                <a:lnTo>
                  <a:pt x="0" y="31646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4857085" y="1547708"/>
            <a:ext cx="3430915" cy="1444819"/>
            <a:chOff x="0" y="0"/>
            <a:chExt cx="3430918" cy="144481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21590"/>
              <a:ext cx="3430905" cy="1423035"/>
            </a:xfrm>
            <a:custGeom>
              <a:avLst/>
              <a:gdLst/>
              <a:ahLst/>
              <a:cxnLst/>
              <a:rect r="r" b="b" t="t" l="l"/>
              <a:pathLst>
                <a:path h="1423035" w="3430905">
                  <a:moveTo>
                    <a:pt x="2329815" y="240284"/>
                  </a:moveTo>
                  <a:cubicBezTo>
                    <a:pt x="2387346" y="264414"/>
                    <a:pt x="2437130" y="306451"/>
                    <a:pt x="2456688" y="367665"/>
                  </a:cubicBezTo>
                  <a:cubicBezTo>
                    <a:pt x="2487295" y="463296"/>
                    <a:pt x="2417318" y="552577"/>
                    <a:pt x="2352548" y="614934"/>
                  </a:cubicBezTo>
                  <a:cubicBezTo>
                    <a:pt x="2317750" y="648335"/>
                    <a:pt x="2279523" y="677418"/>
                    <a:pt x="2238121" y="702183"/>
                  </a:cubicBezTo>
                  <a:cubicBezTo>
                    <a:pt x="2196719" y="726948"/>
                    <a:pt x="2152904" y="746633"/>
                    <a:pt x="2107057" y="761238"/>
                  </a:cubicBezTo>
                  <a:cubicBezTo>
                    <a:pt x="2066798" y="774065"/>
                    <a:pt x="2021967" y="786638"/>
                    <a:pt x="1978787" y="786638"/>
                  </a:cubicBezTo>
                  <a:cubicBezTo>
                    <a:pt x="1973326" y="786638"/>
                    <a:pt x="1967865" y="786384"/>
                    <a:pt x="1962404" y="786003"/>
                  </a:cubicBezTo>
                  <a:lnTo>
                    <a:pt x="1931543" y="778764"/>
                  </a:lnTo>
                  <a:cubicBezTo>
                    <a:pt x="1921637" y="774954"/>
                    <a:pt x="1912366" y="769747"/>
                    <a:pt x="1903984" y="763270"/>
                  </a:cubicBezTo>
                  <a:lnTo>
                    <a:pt x="1881759" y="740791"/>
                  </a:lnTo>
                  <a:cubicBezTo>
                    <a:pt x="1875409" y="732282"/>
                    <a:pt x="1870329" y="723011"/>
                    <a:pt x="1866646" y="712978"/>
                  </a:cubicBezTo>
                  <a:cubicBezTo>
                    <a:pt x="1829181" y="622808"/>
                    <a:pt x="1885950" y="534035"/>
                    <a:pt x="1948561" y="472059"/>
                  </a:cubicBezTo>
                  <a:cubicBezTo>
                    <a:pt x="2055368" y="366522"/>
                    <a:pt x="2189861" y="294259"/>
                    <a:pt x="2329942" y="240157"/>
                  </a:cubicBezTo>
                  <a:close/>
                  <a:moveTo>
                    <a:pt x="3430905" y="0"/>
                  </a:moveTo>
                  <a:cubicBezTo>
                    <a:pt x="3134106" y="19939"/>
                    <a:pt x="2838704" y="57404"/>
                    <a:pt x="2551430" y="136779"/>
                  </a:cubicBezTo>
                  <a:cubicBezTo>
                    <a:pt x="2475865" y="157607"/>
                    <a:pt x="2400300" y="181102"/>
                    <a:pt x="2326513" y="209423"/>
                  </a:cubicBezTo>
                  <a:cubicBezTo>
                    <a:pt x="2284095" y="194818"/>
                    <a:pt x="2240534" y="187452"/>
                    <a:pt x="2195703" y="187452"/>
                  </a:cubicBezTo>
                  <a:cubicBezTo>
                    <a:pt x="2195576" y="187452"/>
                    <a:pt x="2195449" y="187452"/>
                    <a:pt x="2195322" y="187452"/>
                  </a:cubicBezTo>
                  <a:cubicBezTo>
                    <a:pt x="2193290" y="187452"/>
                    <a:pt x="2191258" y="187452"/>
                    <a:pt x="2189226" y="187452"/>
                  </a:cubicBezTo>
                  <a:cubicBezTo>
                    <a:pt x="2088007" y="187452"/>
                    <a:pt x="1985137" y="208915"/>
                    <a:pt x="1886331" y="228727"/>
                  </a:cubicBezTo>
                  <a:cubicBezTo>
                    <a:pt x="1790192" y="248031"/>
                    <a:pt x="1694942" y="271780"/>
                    <a:pt x="1600708" y="299847"/>
                  </a:cubicBezTo>
                  <a:cubicBezTo>
                    <a:pt x="1413002" y="355727"/>
                    <a:pt x="1231519" y="427355"/>
                    <a:pt x="1056259" y="514985"/>
                  </a:cubicBezTo>
                  <a:cubicBezTo>
                    <a:pt x="879475" y="602742"/>
                    <a:pt x="711835" y="705612"/>
                    <a:pt x="553466" y="823468"/>
                  </a:cubicBezTo>
                  <a:cubicBezTo>
                    <a:pt x="395097" y="941324"/>
                    <a:pt x="248412" y="1072134"/>
                    <a:pt x="113284" y="1216279"/>
                  </a:cubicBezTo>
                  <a:lnTo>
                    <a:pt x="26670" y="1313307"/>
                  </a:lnTo>
                  <a:cubicBezTo>
                    <a:pt x="26670" y="1276858"/>
                    <a:pt x="30607" y="1239774"/>
                    <a:pt x="32639" y="1203579"/>
                  </a:cubicBezTo>
                  <a:lnTo>
                    <a:pt x="40132" y="1079246"/>
                  </a:lnTo>
                  <a:cubicBezTo>
                    <a:pt x="40513" y="1073531"/>
                    <a:pt x="36322" y="1070610"/>
                    <a:pt x="31877" y="1070610"/>
                  </a:cubicBezTo>
                  <a:cubicBezTo>
                    <a:pt x="27432" y="1070610"/>
                    <a:pt x="22733" y="1073531"/>
                    <a:pt x="22225" y="1079246"/>
                  </a:cubicBezTo>
                  <a:lnTo>
                    <a:pt x="12065" y="1200277"/>
                  </a:lnTo>
                  <a:cubicBezTo>
                    <a:pt x="8382" y="1241298"/>
                    <a:pt x="7493" y="1283843"/>
                    <a:pt x="381" y="1324356"/>
                  </a:cubicBezTo>
                  <a:lnTo>
                    <a:pt x="0" y="1331214"/>
                  </a:lnTo>
                  <a:lnTo>
                    <a:pt x="6223" y="1339723"/>
                  </a:lnTo>
                  <a:cubicBezTo>
                    <a:pt x="98806" y="1368806"/>
                    <a:pt x="188341" y="1395603"/>
                    <a:pt x="277749" y="1422781"/>
                  </a:cubicBezTo>
                  <a:lnTo>
                    <a:pt x="284988" y="1423035"/>
                  </a:lnTo>
                  <a:lnTo>
                    <a:pt x="293624" y="1416304"/>
                  </a:lnTo>
                  <a:lnTo>
                    <a:pt x="295275" y="1405382"/>
                  </a:lnTo>
                  <a:lnTo>
                    <a:pt x="288925" y="1396365"/>
                  </a:lnTo>
                  <a:cubicBezTo>
                    <a:pt x="204470" y="1370965"/>
                    <a:pt x="123698" y="1346454"/>
                    <a:pt x="42672" y="1322705"/>
                  </a:cubicBezTo>
                  <a:cubicBezTo>
                    <a:pt x="164846" y="1184656"/>
                    <a:pt x="297434" y="1057402"/>
                    <a:pt x="440309" y="941070"/>
                  </a:cubicBezTo>
                  <a:cubicBezTo>
                    <a:pt x="583184" y="824738"/>
                    <a:pt x="734822" y="720852"/>
                    <a:pt x="894842" y="629539"/>
                  </a:cubicBezTo>
                  <a:cubicBezTo>
                    <a:pt x="1057529" y="536448"/>
                    <a:pt x="1226693" y="457581"/>
                    <a:pt x="1402588" y="393065"/>
                  </a:cubicBezTo>
                  <a:cubicBezTo>
                    <a:pt x="1578483" y="328549"/>
                    <a:pt x="1758569" y="279273"/>
                    <a:pt x="1942719" y="245110"/>
                  </a:cubicBezTo>
                  <a:cubicBezTo>
                    <a:pt x="2021205" y="230759"/>
                    <a:pt x="2103120" y="214376"/>
                    <a:pt x="2183892" y="214376"/>
                  </a:cubicBezTo>
                  <a:cubicBezTo>
                    <a:pt x="2203069" y="214376"/>
                    <a:pt x="2222119" y="215265"/>
                    <a:pt x="2241042" y="217297"/>
                  </a:cubicBezTo>
                  <a:lnTo>
                    <a:pt x="2285746" y="225425"/>
                  </a:lnTo>
                  <a:cubicBezTo>
                    <a:pt x="2177288" y="268605"/>
                    <a:pt x="2077339" y="326263"/>
                    <a:pt x="1985772" y="398780"/>
                  </a:cubicBezTo>
                  <a:cubicBezTo>
                    <a:pt x="1912747" y="458089"/>
                    <a:pt x="1834769" y="535432"/>
                    <a:pt x="1825498" y="634619"/>
                  </a:cubicBezTo>
                  <a:cubicBezTo>
                    <a:pt x="1818005" y="715899"/>
                    <a:pt x="1866138" y="802767"/>
                    <a:pt x="1951609" y="814197"/>
                  </a:cubicBezTo>
                  <a:cubicBezTo>
                    <a:pt x="1960499" y="815340"/>
                    <a:pt x="1969516" y="815975"/>
                    <a:pt x="1978660" y="815975"/>
                  </a:cubicBezTo>
                  <a:cubicBezTo>
                    <a:pt x="2018411" y="815975"/>
                    <a:pt x="2059305" y="805688"/>
                    <a:pt x="2096770" y="794893"/>
                  </a:cubicBezTo>
                  <a:cubicBezTo>
                    <a:pt x="2144522" y="781050"/>
                    <a:pt x="2190115" y="762127"/>
                    <a:pt x="2233549" y="738124"/>
                  </a:cubicBezTo>
                  <a:cubicBezTo>
                    <a:pt x="2276729" y="715010"/>
                    <a:pt x="2316480" y="687197"/>
                    <a:pt x="2352929" y="654558"/>
                  </a:cubicBezTo>
                  <a:cubicBezTo>
                    <a:pt x="2389378" y="621919"/>
                    <a:pt x="2421509" y="585343"/>
                    <a:pt x="2449195" y="544957"/>
                  </a:cubicBezTo>
                  <a:cubicBezTo>
                    <a:pt x="2463419" y="524764"/>
                    <a:pt x="2474214" y="502920"/>
                    <a:pt x="2481580" y="479425"/>
                  </a:cubicBezTo>
                  <a:cubicBezTo>
                    <a:pt x="2488946" y="455930"/>
                    <a:pt x="2492502" y="431800"/>
                    <a:pt x="2492375" y="407035"/>
                  </a:cubicBezTo>
                  <a:cubicBezTo>
                    <a:pt x="2491105" y="386715"/>
                    <a:pt x="2486787" y="367157"/>
                    <a:pt x="2479421" y="348234"/>
                  </a:cubicBezTo>
                  <a:cubicBezTo>
                    <a:pt x="2472055" y="329311"/>
                    <a:pt x="2462022" y="311912"/>
                    <a:pt x="2449449" y="296037"/>
                  </a:cubicBezTo>
                  <a:cubicBezTo>
                    <a:pt x="2426716" y="266954"/>
                    <a:pt x="2399030" y="243713"/>
                    <a:pt x="2366264" y="226695"/>
                  </a:cubicBezTo>
                  <a:lnTo>
                    <a:pt x="2469134" y="192278"/>
                  </a:lnTo>
                  <a:cubicBezTo>
                    <a:pt x="2781300" y="95377"/>
                    <a:pt x="3105531" y="52451"/>
                    <a:pt x="3430905" y="30480"/>
                  </a:cubicBezTo>
                  <a:lnTo>
                    <a:pt x="3430905" y="30480"/>
                  </a:lnTo>
                  <a:lnTo>
                    <a:pt x="3430905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6166385" y="6435496"/>
            <a:ext cx="6337069" cy="3553213"/>
          </a:xfrm>
          <a:custGeom>
            <a:avLst/>
            <a:gdLst/>
            <a:ahLst/>
            <a:cxnLst/>
            <a:rect r="r" b="b" t="t" l="l"/>
            <a:pathLst>
              <a:path h="3553213" w="6337069">
                <a:moveTo>
                  <a:pt x="0" y="0"/>
                </a:moveTo>
                <a:lnTo>
                  <a:pt x="6337068" y="0"/>
                </a:lnTo>
                <a:lnTo>
                  <a:pt x="6337068" y="3553213"/>
                </a:lnTo>
                <a:lnTo>
                  <a:pt x="0" y="355321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553751" y="860793"/>
            <a:ext cx="7562336" cy="20872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76"/>
              </a:lnSpc>
            </a:pPr>
            <a:r>
              <a:rPr lang="en-US" sz="7899" spc="473">
                <a:solidFill>
                  <a:srgbClr val="000000"/>
                </a:solidFill>
                <a:latin typeface="Perandory"/>
              </a:rPr>
              <a:t>2.1.1. SISTEMAS Y MEDIO AMBIENTE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3889353"/>
            <a:ext cx="16555241" cy="30721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072"/>
              </a:lnSpc>
            </a:pPr>
            <a:r>
              <a:rPr lang="en-US" sz="4362" spc="61">
                <a:solidFill>
                  <a:srgbClr val="000000"/>
                </a:solidFill>
                <a:latin typeface="Quicksand Medium"/>
              </a:rPr>
              <a:t>La sostenibilidad ambiental es un aspecto clave en el diseño y operación de los sistemas. Se deben considerar medidas para reducir el impacto ambiental y promover prácticas sostenibles.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1592199"/>
            <a:ext cx="18288000" cy="13468350"/>
          </a:xfrm>
          <a:custGeom>
            <a:avLst/>
            <a:gdLst/>
            <a:ahLst/>
            <a:cxnLst/>
            <a:rect r="r" b="b" t="t" l="l"/>
            <a:pathLst>
              <a:path h="13468350" w="18288000">
                <a:moveTo>
                  <a:pt x="0" y="0"/>
                </a:moveTo>
                <a:lnTo>
                  <a:pt x="18288000" y="0"/>
                </a:lnTo>
                <a:lnTo>
                  <a:pt x="18288000" y="13468350"/>
                </a:lnTo>
                <a:lnTo>
                  <a:pt x="0" y="134683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243090" y="-243021"/>
            <a:ext cx="7403106" cy="3164653"/>
          </a:xfrm>
          <a:custGeom>
            <a:avLst/>
            <a:gdLst/>
            <a:ahLst/>
            <a:cxnLst/>
            <a:rect r="r" b="b" t="t" l="l"/>
            <a:pathLst>
              <a:path h="3164653" w="7403106">
                <a:moveTo>
                  <a:pt x="0" y="0"/>
                </a:moveTo>
                <a:lnTo>
                  <a:pt x="7403106" y="0"/>
                </a:lnTo>
                <a:lnTo>
                  <a:pt x="7403106" y="3164653"/>
                </a:lnTo>
                <a:lnTo>
                  <a:pt x="0" y="31646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4857085" y="1547708"/>
            <a:ext cx="3430915" cy="1444819"/>
            <a:chOff x="0" y="0"/>
            <a:chExt cx="3430918" cy="144481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21590"/>
              <a:ext cx="3430905" cy="1423035"/>
            </a:xfrm>
            <a:custGeom>
              <a:avLst/>
              <a:gdLst/>
              <a:ahLst/>
              <a:cxnLst/>
              <a:rect r="r" b="b" t="t" l="l"/>
              <a:pathLst>
                <a:path h="1423035" w="3430905">
                  <a:moveTo>
                    <a:pt x="2329815" y="240284"/>
                  </a:moveTo>
                  <a:cubicBezTo>
                    <a:pt x="2387346" y="264414"/>
                    <a:pt x="2437130" y="306451"/>
                    <a:pt x="2456688" y="367665"/>
                  </a:cubicBezTo>
                  <a:cubicBezTo>
                    <a:pt x="2487295" y="463296"/>
                    <a:pt x="2417318" y="552577"/>
                    <a:pt x="2352548" y="614934"/>
                  </a:cubicBezTo>
                  <a:cubicBezTo>
                    <a:pt x="2317750" y="648335"/>
                    <a:pt x="2279523" y="677418"/>
                    <a:pt x="2238121" y="702183"/>
                  </a:cubicBezTo>
                  <a:cubicBezTo>
                    <a:pt x="2196719" y="726948"/>
                    <a:pt x="2152904" y="746633"/>
                    <a:pt x="2107057" y="761238"/>
                  </a:cubicBezTo>
                  <a:cubicBezTo>
                    <a:pt x="2066798" y="774065"/>
                    <a:pt x="2021967" y="786638"/>
                    <a:pt x="1978787" y="786638"/>
                  </a:cubicBezTo>
                  <a:cubicBezTo>
                    <a:pt x="1973326" y="786638"/>
                    <a:pt x="1967865" y="786384"/>
                    <a:pt x="1962404" y="786003"/>
                  </a:cubicBezTo>
                  <a:lnTo>
                    <a:pt x="1931543" y="778764"/>
                  </a:lnTo>
                  <a:cubicBezTo>
                    <a:pt x="1921637" y="774954"/>
                    <a:pt x="1912366" y="769747"/>
                    <a:pt x="1903984" y="763270"/>
                  </a:cubicBezTo>
                  <a:lnTo>
                    <a:pt x="1881759" y="740791"/>
                  </a:lnTo>
                  <a:cubicBezTo>
                    <a:pt x="1875409" y="732282"/>
                    <a:pt x="1870329" y="723011"/>
                    <a:pt x="1866646" y="712978"/>
                  </a:cubicBezTo>
                  <a:cubicBezTo>
                    <a:pt x="1829181" y="622808"/>
                    <a:pt x="1885950" y="534035"/>
                    <a:pt x="1948561" y="472059"/>
                  </a:cubicBezTo>
                  <a:cubicBezTo>
                    <a:pt x="2055368" y="366522"/>
                    <a:pt x="2189861" y="294259"/>
                    <a:pt x="2329942" y="240157"/>
                  </a:cubicBezTo>
                  <a:close/>
                  <a:moveTo>
                    <a:pt x="3430905" y="0"/>
                  </a:moveTo>
                  <a:cubicBezTo>
                    <a:pt x="3134106" y="19939"/>
                    <a:pt x="2838704" y="57404"/>
                    <a:pt x="2551430" y="136779"/>
                  </a:cubicBezTo>
                  <a:cubicBezTo>
                    <a:pt x="2475865" y="157607"/>
                    <a:pt x="2400300" y="181102"/>
                    <a:pt x="2326513" y="209423"/>
                  </a:cubicBezTo>
                  <a:cubicBezTo>
                    <a:pt x="2284095" y="194818"/>
                    <a:pt x="2240534" y="187452"/>
                    <a:pt x="2195703" y="187452"/>
                  </a:cubicBezTo>
                  <a:cubicBezTo>
                    <a:pt x="2195576" y="187452"/>
                    <a:pt x="2195449" y="187452"/>
                    <a:pt x="2195322" y="187452"/>
                  </a:cubicBezTo>
                  <a:cubicBezTo>
                    <a:pt x="2193290" y="187452"/>
                    <a:pt x="2191258" y="187452"/>
                    <a:pt x="2189226" y="187452"/>
                  </a:cubicBezTo>
                  <a:cubicBezTo>
                    <a:pt x="2088007" y="187452"/>
                    <a:pt x="1985137" y="208915"/>
                    <a:pt x="1886331" y="228727"/>
                  </a:cubicBezTo>
                  <a:cubicBezTo>
                    <a:pt x="1790192" y="248031"/>
                    <a:pt x="1694942" y="271780"/>
                    <a:pt x="1600708" y="299847"/>
                  </a:cubicBezTo>
                  <a:cubicBezTo>
                    <a:pt x="1413002" y="355727"/>
                    <a:pt x="1231519" y="427355"/>
                    <a:pt x="1056259" y="514985"/>
                  </a:cubicBezTo>
                  <a:cubicBezTo>
                    <a:pt x="879475" y="602742"/>
                    <a:pt x="711835" y="705612"/>
                    <a:pt x="553466" y="823468"/>
                  </a:cubicBezTo>
                  <a:cubicBezTo>
                    <a:pt x="395097" y="941324"/>
                    <a:pt x="248412" y="1072134"/>
                    <a:pt x="113284" y="1216279"/>
                  </a:cubicBezTo>
                  <a:lnTo>
                    <a:pt x="26670" y="1313307"/>
                  </a:lnTo>
                  <a:cubicBezTo>
                    <a:pt x="26670" y="1276858"/>
                    <a:pt x="30607" y="1239774"/>
                    <a:pt x="32639" y="1203579"/>
                  </a:cubicBezTo>
                  <a:lnTo>
                    <a:pt x="40132" y="1079246"/>
                  </a:lnTo>
                  <a:cubicBezTo>
                    <a:pt x="40513" y="1073531"/>
                    <a:pt x="36322" y="1070610"/>
                    <a:pt x="31877" y="1070610"/>
                  </a:cubicBezTo>
                  <a:cubicBezTo>
                    <a:pt x="27432" y="1070610"/>
                    <a:pt x="22733" y="1073531"/>
                    <a:pt x="22225" y="1079246"/>
                  </a:cubicBezTo>
                  <a:lnTo>
                    <a:pt x="12065" y="1200277"/>
                  </a:lnTo>
                  <a:cubicBezTo>
                    <a:pt x="8382" y="1241298"/>
                    <a:pt x="7493" y="1283843"/>
                    <a:pt x="381" y="1324356"/>
                  </a:cubicBezTo>
                  <a:lnTo>
                    <a:pt x="0" y="1331214"/>
                  </a:lnTo>
                  <a:lnTo>
                    <a:pt x="6223" y="1339723"/>
                  </a:lnTo>
                  <a:cubicBezTo>
                    <a:pt x="98806" y="1368806"/>
                    <a:pt x="188341" y="1395603"/>
                    <a:pt x="277749" y="1422781"/>
                  </a:cubicBezTo>
                  <a:lnTo>
                    <a:pt x="284988" y="1423035"/>
                  </a:lnTo>
                  <a:lnTo>
                    <a:pt x="293624" y="1416304"/>
                  </a:lnTo>
                  <a:lnTo>
                    <a:pt x="295275" y="1405382"/>
                  </a:lnTo>
                  <a:lnTo>
                    <a:pt x="288925" y="1396365"/>
                  </a:lnTo>
                  <a:cubicBezTo>
                    <a:pt x="204470" y="1370965"/>
                    <a:pt x="123698" y="1346454"/>
                    <a:pt x="42672" y="1322705"/>
                  </a:cubicBezTo>
                  <a:cubicBezTo>
                    <a:pt x="164846" y="1184656"/>
                    <a:pt x="297434" y="1057402"/>
                    <a:pt x="440309" y="941070"/>
                  </a:cubicBezTo>
                  <a:cubicBezTo>
                    <a:pt x="583184" y="824738"/>
                    <a:pt x="734822" y="720852"/>
                    <a:pt x="894842" y="629539"/>
                  </a:cubicBezTo>
                  <a:cubicBezTo>
                    <a:pt x="1057529" y="536448"/>
                    <a:pt x="1226693" y="457581"/>
                    <a:pt x="1402588" y="393065"/>
                  </a:cubicBezTo>
                  <a:cubicBezTo>
                    <a:pt x="1578483" y="328549"/>
                    <a:pt x="1758569" y="279273"/>
                    <a:pt x="1942719" y="245110"/>
                  </a:cubicBezTo>
                  <a:cubicBezTo>
                    <a:pt x="2021205" y="230759"/>
                    <a:pt x="2103120" y="214376"/>
                    <a:pt x="2183892" y="214376"/>
                  </a:cubicBezTo>
                  <a:cubicBezTo>
                    <a:pt x="2203069" y="214376"/>
                    <a:pt x="2222119" y="215265"/>
                    <a:pt x="2241042" y="217297"/>
                  </a:cubicBezTo>
                  <a:lnTo>
                    <a:pt x="2285746" y="225425"/>
                  </a:lnTo>
                  <a:cubicBezTo>
                    <a:pt x="2177288" y="268605"/>
                    <a:pt x="2077339" y="326263"/>
                    <a:pt x="1985772" y="398780"/>
                  </a:cubicBezTo>
                  <a:cubicBezTo>
                    <a:pt x="1912747" y="458089"/>
                    <a:pt x="1834769" y="535432"/>
                    <a:pt x="1825498" y="634619"/>
                  </a:cubicBezTo>
                  <a:cubicBezTo>
                    <a:pt x="1818005" y="715899"/>
                    <a:pt x="1866138" y="802767"/>
                    <a:pt x="1951609" y="814197"/>
                  </a:cubicBezTo>
                  <a:cubicBezTo>
                    <a:pt x="1960499" y="815340"/>
                    <a:pt x="1969516" y="815975"/>
                    <a:pt x="1978660" y="815975"/>
                  </a:cubicBezTo>
                  <a:cubicBezTo>
                    <a:pt x="2018411" y="815975"/>
                    <a:pt x="2059305" y="805688"/>
                    <a:pt x="2096770" y="794893"/>
                  </a:cubicBezTo>
                  <a:cubicBezTo>
                    <a:pt x="2144522" y="781050"/>
                    <a:pt x="2190115" y="762127"/>
                    <a:pt x="2233549" y="738124"/>
                  </a:cubicBezTo>
                  <a:cubicBezTo>
                    <a:pt x="2276729" y="715010"/>
                    <a:pt x="2316480" y="687197"/>
                    <a:pt x="2352929" y="654558"/>
                  </a:cubicBezTo>
                  <a:cubicBezTo>
                    <a:pt x="2389378" y="621919"/>
                    <a:pt x="2421509" y="585343"/>
                    <a:pt x="2449195" y="544957"/>
                  </a:cubicBezTo>
                  <a:cubicBezTo>
                    <a:pt x="2463419" y="524764"/>
                    <a:pt x="2474214" y="502920"/>
                    <a:pt x="2481580" y="479425"/>
                  </a:cubicBezTo>
                  <a:cubicBezTo>
                    <a:pt x="2488946" y="455930"/>
                    <a:pt x="2492502" y="431800"/>
                    <a:pt x="2492375" y="407035"/>
                  </a:cubicBezTo>
                  <a:cubicBezTo>
                    <a:pt x="2491105" y="386715"/>
                    <a:pt x="2486787" y="367157"/>
                    <a:pt x="2479421" y="348234"/>
                  </a:cubicBezTo>
                  <a:cubicBezTo>
                    <a:pt x="2472055" y="329311"/>
                    <a:pt x="2462022" y="311912"/>
                    <a:pt x="2449449" y="296037"/>
                  </a:cubicBezTo>
                  <a:cubicBezTo>
                    <a:pt x="2426716" y="266954"/>
                    <a:pt x="2399030" y="243713"/>
                    <a:pt x="2366264" y="226695"/>
                  </a:cubicBezTo>
                  <a:lnTo>
                    <a:pt x="2469134" y="192278"/>
                  </a:lnTo>
                  <a:cubicBezTo>
                    <a:pt x="2781300" y="95377"/>
                    <a:pt x="3105531" y="52451"/>
                    <a:pt x="3430905" y="30480"/>
                  </a:cubicBezTo>
                  <a:lnTo>
                    <a:pt x="3430905" y="30480"/>
                  </a:lnTo>
                  <a:lnTo>
                    <a:pt x="3430905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6990509" y="6539063"/>
            <a:ext cx="4994451" cy="3939360"/>
          </a:xfrm>
          <a:custGeom>
            <a:avLst/>
            <a:gdLst/>
            <a:ahLst/>
            <a:cxnLst/>
            <a:rect r="r" b="b" t="t" l="l"/>
            <a:pathLst>
              <a:path h="3939360" w="4994451">
                <a:moveTo>
                  <a:pt x="0" y="0"/>
                </a:moveTo>
                <a:lnTo>
                  <a:pt x="4994452" y="0"/>
                </a:lnTo>
                <a:lnTo>
                  <a:pt x="4994452" y="3939360"/>
                </a:lnTo>
                <a:lnTo>
                  <a:pt x="0" y="393936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6350432" y="860793"/>
            <a:ext cx="5937314" cy="20872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76"/>
              </a:lnSpc>
            </a:pPr>
            <a:r>
              <a:rPr lang="en-US" sz="7899" spc="473">
                <a:solidFill>
                  <a:srgbClr val="000000"/>
                </a:solidFill>
                <a:latin typeface="Perandory"/>
              </a:rPr>
              <a:t>2.1.2.ENFOQUE SISTEMICO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456677" y="2906801"/>
            <a:ext cx="16555193" cy="7575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72"/>
              </a:lnSpc>
            </a:pPr>
            <a:r>
              <a:rPr lang="en-US" sz="4362" spc="69">
                <a:solidFill>
                  <a:srgbClr val="000000"/>
                </a:solidFill>
                <a:latin typeface="Quicksand Medium"/>
              </a:rPr>
              <a:t>El enfoque sistémico es una perspectiva que considera a los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456677" y="3733481"/>
            <a:ext cx="2943777" cy="7575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72"/>
              </a:lnSpc>
            </a:pPr>
            <a:r>
              <a:rPr lang="en-US" sz="4362">
                <a:solidFill>
                  <a:srgbClr val="000000"/>
                </a:solidFill>
                <a:latin typeface="Quicksand Medium"/>
              </a:rPr>
              <a:t>elementos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400455" y="3733481"/>
            <a:ext cx="825532" cy="7575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72"/>
              </a:lnSpc>
            </a:pPr>
            <a:r>
              <a:rPr lang="en-US" sz="4362">
                <a:solidFill>
                  <a:srgbClr val="000000"/>
                </a:solidFill>
                <a:latin typeface="Quicksand Medium"/>
              </a:rPr>
              <a:t>de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225986" y="3733481"/>
            <a:ext cx="817055" cy="7575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72"/>
              </a:lnSpc>
            </a:pPr>
            <a:r>
              <a:rPr lang="en-US" sz="4362">
                <a:solidFill>
                  <a:srgbClr val="000000"/>
                </a:solidFill>
                <a:latin typeface="Quicksand Medium"/>
              </a:rPr>
              <a:t>un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043041" y="3733481"/>
            <a:ext cx="2226202" cy="7575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72"/>
              </a:lnSpc>
            </a:pPr>
            <a:r>
              <a:rPr lang="en-US" sz="4362">
                <a:solidFill>
                  <a:srgbClr val="000000"/>
                </a:solidFill>
                <a:latin typeface="Quicksand Medium"/>
              </a:rPr>
              <a:t>sistema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493862" y="3794289"/>
            <a:ext cx="1650454" cy="7575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72"/>
              </a:lnSpc>
            </a:pPr>
            <a:r>
              <a:rPr lang="en-US" sz="4362">
                <a:solidFill>
                  <a:srgbClr val="000000"/>
                </a:solidFill>
                <a:latin typeface="Quicksand Medium"/>
              </a:rPr>
              <a:t>como 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370810" y="3746664"/>
            <a:ext cx="4486275" cy="7575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72"/>
              </a:lnSpc>
            </a:pPr>
            <a:r>
              <a:rPr lang="en-US" sz="4362">
                <a:solidFill>
                  <a:srgbClr val="000000"/>
                </a:solidFill>
                <a:latin typeface="Quicksand Medium"/>
              </a:rPr>
              <a:t>interconectados 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866681" y="4418471"/>
            <a:ext cx="16555269" cy="30273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072"/>
              </a:lnSpc>
            </a:pPr>
            <a:r>
              <a:rPr lang="en-US" sz="4362">
                <a:solidFill>
                  <a:srgbClr val="000000"/>
                </a:solidFill>
                <a:latin typeface="Quicksand Medium"/>
              </a:rPr>
              <a:t>e interdependientes. Se enfoca en comprender las relaciones y dinámicas entre los componentes de un sistema y cómo estos afectan el funcionamiento y los resultados del sistema en su conjunto.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1592199"/>
            <a:ext cx="18288000" cy="13468350"/>
          </a:xfrm>
          <a:custGeom>
            <a:avLst/>
            <a:gdLst/>
            <a:ahLst/>
            <a:cxnLst/>
            <a:rect r="r" b="b" t="t" l="l"/>
            <a:pathLst>
              <a:path h="13468350" w="18288000">
                <a:moveTo>
                  <a:pt x="0" y="0"/>
                </a:moveTo>
                <a:lnTo>
                  <a:pt x="18288000" y="0"/>
                </a:lnTo>
                <a:lnTo>
                  <a:pt x="18288000" y="13468350"/>
                </a:lnTo>
                <a:lnTo>
                  <a:pt x="0" y="134683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243090" y="-243021"/>
            <a:ext cx="7403106" cy="3164653"/>
          </a:xfrm>
          <a:custGeom>
            <a:avLst/>
            <a:gdLst/>
            <a:ahLst/>
            <a:cxnLst/>
            <a:rect r="r" b="b" t="t" l="l"/>
            <a:pathLst>
              <a:path h="3164653" w="7403106">
                <a:moveTo>
                  <a:pt x="0" y="0"/>
                </a:moveTo>
                <a:lnTo>
                  <a:pt x="7403106" y="0"/>
                </a:lnTo>
                <a:lnTo>
                  <a:pt x="7403106" y="3164653"/>
                </a:lnTo>
                <a:lnTo>
                  <a:pt x="0" y="31646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4857085" y="1547708"/>
            <a:ext cx="3430915" cy="1444819"/>
            <a:chOff x="0" y="0"/>
            <a:chExt cx="3430918" cy="144481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21590"/>
              <a:ext cx="3430905" cy="1423035"/>
            </a:xfrm>
            <a:custGeom>
              <a:avLst/>
              <a:gdLst/>
              <a:ahLst/>
              <a:cxnLst/>
              <a:rect r="r" b="b" t="t" l="l"/>
              <a:pathLst>
                <a:path h="1423035" w="3430905">
                  <a:moveTo>
                    <a:pt x="2329815" y="240284"/>
                  </a:moveTo>
                  <a:cubicBezTo>
                    <a:pt x="2387346" y="264414"/>
                    <a:pt x="2437130" y="306451"/>
                    <a:pt x="2456688" y="367665"/>
                  </a:cubicBezTo>
                  <a:cubicBezTo>
                    <a:pt x="2487295" y="463296"/>
                    <a:pt x="2417318" y="552577"/>
                    <a:pt x="2352548" y="614934"/>
                  </a:cubicBezTo>
                  <a:cubicBezTo>
                    <a:pt x="2317750" y="648335"/>
                    <a:pt x="2279523" y="677418"/>
                    <a:pt x="2238121" y="702183"/>
                  </a:cubicBezTo>
                  <a:cubicBezTo>
                    <a:pt x="2196719" y="726948"/>
                    <a:pt x="2152904" y="746633"/>
                    <a:pt x="2107057" y="761238"/>
                  </a:cubicBezTo>
                  <a:cubicBezTo>
                    <a:pt x="2066798" y="774065"/>
                    <a:pt x="2021967" y="786638"/>
                    <a:pt x="1978787" y="786638"/>
                  </a:cubicBezTo>
                  <a:cubicBezTo>
                    <a:pt x="1973326" y="786638"/>
                    <a:pt x="1967865" y="786384"/>
                    <a:pt x="1962404" y="786003"/>
                  </a:cubicBezTo>
                  <a:lnTo>
                    <a:pt x="1931543" y="778764"/>
                  </a:lnTo>
                  <a:cubicBezTo>
                    <a:pt x="1921637" y="774954"/>
                    <a:pt x="1912366" y="769747"/>
                    <a:pt x="1903984" y="763270"/>
                  </a:cubicBezTo>
                  <a:lnTo>
                    <a:pt x="1881759" y="740791"/>
                  </a:lnTo>
                  <a:cubicBezTo>
                    <a:pt x="1875409" y="732282"/>
                    <a:pt x="1870329" y="723011"/>
                    <a:pt x="1866646" y="712978"/>
                  </a:cubicBezTo>
                  <a:cubicBezTo>
                    <a:pt x="1829181" y="622808"/>
                    <a:pt x="1885950" y="534035"/>
                    <a:pt x="1948561" y="472059"/>
                  </a:cubicBezTo>
                  <a:cubicBezTo>
                    <a:pt x="2055368" y="366522"/>
                    <a:pt x="2189861" y="294259"/>
                    <a:pt x="2329942" y="240157"/>
                  </a:cubicBezTo>
                  <a:close/>
                  <a:moveTo>
                    <a:pt x="3430905" y="0"/>
                  </a:moveTo>
                  <a:cubicBezTo>
                    <a:pt x="3134106" y="19939"/>
                    <a:pt x="2838704" y="57404"/>
                    <a:pt x="2551430" y="136779"/>
                  </a:cubicBezTo>
                  <a:cubicBezTo>
                    <a:pt x="2475865" y="157607"/>
                    <a:pt x="2400300" y="181102"/>
                    <a:pt x="2326513" y="209423"/>
                  </a:cubicBezTo>
                  <a:cubicBezTo>
                    <a:pt x="2284095" y="194818"/>
                    <a:pt x="2240534" y="187452"/>
                    <a:pt x="2195703" y="187452"/>
                  </a:cubicBezTo>
                  <a:cubicBezTo>
                    <a:pt x="2195576" y="187452"/>
                    <a:pt x="2195449" y="187452"/>
                    <a:pt x="2195322" y="187452"/>
                  </a:cubicBezTo>
                  <a:cubicBezTo>
                    <a:pt x="2193290" y="187452"/>
                    <a:pt x="2191258" y="187452"/>
                    <a:pt x="2189226" y="187452"/>
                  </a:cubicBezTo>
                  <a:cubicBezTo>
                    <a:pt x="2088007" y="187452"/>
                    <a:pt x="1985137" y="208915"/>
                    <a:pt x="1886331" y="228727"/>
                  </a:cubicBezTo>
                  <a:cubicBezTo>
                    <a:pt x="1790192" y="248031"/>
                    <a:pt x="1694942" y="271780"/>
                    <a:pt x="1600708" y="299847"/>
                  </a:cubicBezTo>
                  <a:cubicBezTo>
                    <a:pt x="1413002" y="355727"/>
                    <a:pt x="1231519" y="427355"/>
                    <a:pt x="1056259" y="514985"/>
                  </a:cubicBezTo>
                  <a:cubicBezTo>
                    <a:pt x="879475" y="602742"/>
                    <a:pt x="711835" y="705612"/>
                    <a:pt x="553466" y="823468"/>
                  </a:cubicBezTo>
                  <a:cubicBezTo>
                    <a:pt x="395097" y="941324"/>
                    <a:pt x="248412" y="1072134"/>
                    <a:pt x="113284" y="1216279"/>
                  </a:cubicBezTo>
                  <a:lnTo>
                    <a:pt x="26670" y="1313307"/>
                  </a:lnTo>
                  <a:cubicBezTo>
                    <a:pt x="26670" y="1276858"/>
                    <a:pt x="30607" y="1239774"/>
                    <a:pt x="32639" y="1203579"/>
                  </a:cubicBezTo>
                  <a:lnTo>
                    <a:pt x="40132" y="1079246"/>
                  </a:lnTo>
                  <a:cubicBezTo>
                    <a:pt x="40513" y="1073531"/>
                    <a:pt x="36322" y="1070610"/>
                    <a:pt x="31877" y="1070610"/>
                  </a:cubicBezTo>
                  <a:cubicBezTo>
                    <a:pt x="27432" y="1070610"/>
                    <a:pt x="22733" y="1073531"/>
                    <a:pt x="22225" y="1079246"/>
                  </a:cubicBezTo>
                  <a:lnTo>
                    <a:pt x="12065" y="1200277"/>
                  </a:lnTo>
                  <a:cubicBezTo>
                    <a:pt x="8382" y="1241298"/>
                    <a:pt x="7493" y="1283843"/>
                    <a:pt x="381" y="1324356"/>
                  </a:cubicBezTo>
                  <a:lnTo>
                    <a:pt x="0" y="1331214"/>
                  </a:lnTo>
                  <a:lnTo>
                    <a:pt x="6223" y="1339723"/>
                  </a:lnTo>
                  <a:cubicBezTo>
                    <a:pt x="98806" y="1368806"/>
                    <a:pt x="188341" y="1395603"/>
                    <a:pt x="277749" y="1422781"/>
                  </a:cubicBezTo>
                  <a:lnTo>
                    <a:pt x="284988" y="1423035"/>
                  </a:lnTo>
                  <a:lnTo>
                    <a:pt x="293624" y="1416304"/>
                  </a:lnTo>
                  <a:lnTo>
                    <a:pt x="295275" y="1405382"/>
                  </a:lnTo>
                  <a:lnTo>
                    <a:pt x="288925" y="1396365"/>
                  </a:lnTo>
                  <a:cubicBezTo>
                    <a:pt x="204470" y="1370965"/>
                    <a:pt x="123698" y="1346454"/>
                    <a:pt x="42672" y="1322705"/>
                  </a:cubicBezTo>
                  <a:cubicBezTo>
                    <a:pt x="164846" y="1184656"/>
                    <a:pt x="297434" y="1057402"/>
                    <a:pt x="440309" y="941070"/>
                  </a:cubicBezTo>
                  <a:cubicBezTo>
                    <a:pt x="583184" y="824738"/>
                    <a:pt x="734822" y="720852"/>
                    <a:pt x="894842" y="629539"/>
                  </a:cubicBezTo>
                  <a:cubicBezTo>
                    <a:pt x="1057529" y="536448"/>
                    <a:pt x="1226693" y="457581"/>
                    <a:pt x="1402588" y="393065"/>
                  </a:cubicBezTo>
                  <a:cubicBezTo>
                    <a:pt x="1578483" y="328549"/>
                    <a:pt x="1758569" y="279273"/>
                    <a:pt x="1942719" y="245110"/>
                  </a:cubicBezTo>
                  <a:cubicBezTo>
                    <a:pt x="2021205" y="230759"/>
                    <a:pt x="2103120" y="214376"/>
                    <a:pt x="2183892" y="214376"/>
                  </a:cubicBezTo>
                  <a:cubicBezTo>
                    <a:pt x="2203069" y="214376"/>
                    <a:pt x="2222119" y="215265"/>
                    <a:pt x="2241042" y="217297"/>
                  </a:cubicBezTo>
                  <a:lnTo>
                    <a:pt x="2285746" y="225425"/>
                  </a:lnTo>
                  <a:cubicBezTo>
                    <a:pt x="2177288" y="268605"/>
                    <a:pt x="2077339" y="326263"/>
                    <a:pt x="1985772" y="398780"/>
                  </a:cubicBezTo>
                  <a:cubicBezTo>
                    <a:pt x="1912747" y="458089"/>
                    <a:pt x="1834769" y="535432"/>
                    <a:pt x="1825498" y="634619"/>
                  </a:cubicBezTo>
                  <a:cubicBezTo>
                    <a:pt x="1818005" y="715899"/>
                    <a:pt x="1866138" y="802767"/>
                    <a:pt x="1951609" y="814197"/>
                  </a:cubicBezTo>
                  <a:cubicBezTo>
                    <a:pt x="1960499" y="815340"/>
                    <a:pt x="1969516" y="815975"/>
                    <a:pt x="1978660" y="815975"/>
                  </a:cubicBezTo>
                  <a:cubicBezTo>
                    <a:pt x="2018411" y="815975"/>
                    <a:pt x="2059305" y="805688"/>
                    <a:pt x="2096770" y="794893"/>
                  </a:cubicBezTo>
                  <a:cubicBezTo>
                    <a:pt x="2144522" y="781050"/>
                    <a:pt x="2190115" y="762127"/>
                    <a:pt x="2233549" y="738124"/>
                  </a:cubicBezTo>
                  <a:cubicBezTo>
                    <a:pt x="2276729" y="715010"/>
                    <a:pt x="2316480" y="687197"/>
                    <a:pt x="2352929" y="654558"/>
                  </a:cubicBezTo>
                  <a:cubicBezTo>
                    <a:pt x="2389378" y="621919"/>
                    <a:pt x="2421509" y="585343"/>
                    <a:pt x="2449195" y="544957"/>
                  </a:cubicBezTo>
                  <a:cubicBezTo>
                    <a:pt x="2463419" y="524764"/>
                    <a:pt x="2474214" y="502920"/>
                    <a:pt x="2481580" y="479425"/>
                  </a:cubicBezTo>
                  <a:cubicBezTo>
                    <a:pt x="2488946" y="455930"/>
                    <a:pt x="2492502" y="431800"/>
                    <a:pt x="2492375" y="407035"/>
                  </a:cubicBezTo>
                  <a:cubicBezTo>
                    <a:pt x="2491105" y="386715"/>
                    <a:pt x="2486787" y="367157"/>
                    <a:pt x="2479421" y="348234"/>
                  </a:cubicBezTo>
                  <a:cubicBezTo>
                    <a:pt x="2472055" y="329311"/>
                    <a:pt x="2462022" y="311912"/>
                    <a:pt x="2449449" y="296037"/>
                  </a:cubicBezTo>
                  <a:cubicBezTo>
                    <a:pt x="2426716" y="266954"/>
                    <a:pt x="2399030" y="243713"/>
                    <a:pt x="2366264" y="226695"/>
                  </a:cubicBezTo>
                  <a:lnTo>
                    <a:pt x="2469134" y="192278"/>
                  </a:lnTo>
                  <a:cubicBezTo>
                    <a:pt x="2781300" y="95377"/>
                    <a:pt x="3105531" y="52451"/>
                    <a:pt x="3430905" y="30480"/>
                  </a:cubicBezTo>
                  <a:lnTo>
                    <a:pt x="3430905" y="30480"/>
                  </a:lnTo>
                  <a:lnTo>
                    <a:pt x="3430905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6350432" y="860793"/>
            <a:ext cx="5937314" cy="20872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76"/>
              </a:lnSpc>
            </a:pPr>
            <a:r>
              <a:rPr lang="en-US" sz="7899" spc="473">
                <a:solidFill>
                  <a:srgbClr val="000000"/>
                </a:solidFill>
                <a:latin typeface="Perandory"/>
              </a:rPr>
              <a:t>2.1.2.ENFOQUE SISTEMICO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3420332"/>
            <a:ext cx="16555222" cy="30721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072"/>
              </a:lnSpc>
            </a:pPr>
            <a:r>
              <a:rPr lang="en-US" sz="4362" spc="34">
                <a:solidFill>
                  <a:srgbClr val="000000"/>
                </a:solidFill>
                <a:latin typeface="Quicksand Medium"/>
              </a:rPr>
              <a:t>Este enfoque reconoce que los sistemas son complejos y que los cambios en un componente pueden tener efectos en otros componentes y en el sistema en general. Permite analizar las interacciones y retroalimentaciones entre los elementos del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6506432"/>
            <a:ext cx="2362371" cy="7575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72"/>
              </a:lnSpc>
            </a:pPr>
            <a:r>
              <a:rPr lang="en-US" sz="4362">
                <a:solidFill>
                  <a:srgbClr val="000000"/>
                </a:solidFill>
                <a:latin typeface="Quicksand Medium"/>
              </a:rPr>
              <a:t>sistema,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944026" y="6506432"/>
            <a:ext cx="641899" cy="7575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72"/>
              </a:lnSpc>
            </a:pPr>
            <a:r>
              <a:rPr lang="en-US" sz="4362">
                <a:solidFill>
                  <a:srgbClr val="000000"/>
                </a:solidFill>
                <a:latin typeface="Quicksand Medium"/>
              </a:rPr>
              <a:t>lo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172608" y="6506432"/>
            <a:ext cx="1153239" cy="7575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72"/>
              </a:lnSpc>
            </a:pPr>
            <a:r>
              <a:rPr lang="en-US" sz="4362">
                <a:solidFill>
                  <a:srgbClr val="000000"/>
                </a:solidFill>
                <a:latin typeface="Quicksand Medium"/>
              </a:rPr>
              <a:t>que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902510" y="6506432"/>
            <a:ext cx="1852165" cy="7575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72"/>
              </a:lnSpc>
            </a:pPr>
            <a:r>
              <a:rPr lang="en-US" sz="4362">
                <a:solidFill>
                  <a:srgbClr val="000000"/>
                </a:solidFill>
                <a:latin typeface="Quicksand Medium"/>
              </a:rPr>
              <a:t>ayuda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317631" y="6506432"/>
            <a:ext cx="503463" cy="7575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72"/>
              </a:lnSpc>
            </a:pPr>
            <a:r>
              <a:rPr lang="en-US" sz="4362">
                <a:solidFill>
                  <a:srgbClr val="000000"/>
                </a:solidFill>
                <a:latin typeface="Quicksand Medium"/>
              </a:rPr>
              <a:t>a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410492" y="6506432"/>
            <a:ext cx="3445507" cy="7575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72"/>
              </a:lnSpc>
            </a:pPr>
            <a:r>
              <a:rPr lang="en-US" sz="4362">
                <a:solidFill>
                  <a:srgbClr val="000000"/>
                </a:solidFill>
                <a:latin typeface="Quicksand Medium"/>
              </a:rPr>
              <a:t>comprender 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4387722" y="6506432"/>
            <a:ext cx="1720510" cy="7575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72"/>
              </a:lnSpc>
            </a:pPr>
            <a:r>
              <a:rPr lang="en-US" sz="4362">
                <a:solidFill>
                  <a:srgbClr val="000000"/>
                </a:solidFill>
                <a:latin typeface="Quicksand Medium"/>
              </a:rPr>
              <a:t>mejor 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41449" y="7273490"/>
            <a:ext cx="16555279" cy="23005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072"/>
              </a:lnSpc>
            </a:pPr>
            <a:r>
              <a:rPr lang="en-US" sz="4362">
                <a:solidFill>
                  <a:srgbClr val="000000"/>
                </a:solidFill>
                <a:latin typeface="Quicksand Medium"/>
              </a:rPr>
              <a:t>su funcionamiento y a identificar posibles mejoras o soluciones a problemas.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1592199"/>
            <a:ext cx="18288000" cy="13468350"/>
          </a:xfrm>
          <a:custGeom>
            <a:avLst/>
            <a:gdLst/>
            <a:ahLst/>
            <a:cxnLst/>
            <a:rect r="r" b="b" t="t" l="l"/>
            <a:pathLst>
              <a:path h="13468350" w="18288000">
                <a:moveTo>
                  <a:pt x="0" y="0"/>
                </a:moveTo>
                <a:lnTo>
                  <a:pt x="18288000" y="0"/>
                </a:lnTo>
                <a:lnTo>
                  <a:pt x="18288000" y="13468350"/>
                </a:lnTo>
                <a:lnTo>
                  <a:pt x="0" y="134683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243090" y="-243021"/>
            <a:ext cx="7403106" cy="3164653"/>
          </a:xfrm>
          <a:custGeom>
            <a:avLst/>
            <a:gdLst/>
            <a:ahLst/>
            <a:cxnLst/>
            <a:rect r="r" b="b" t="t" l="l"/>
            <a:pathLst>
              <a:path h="3164653" w="7403106">
                <a:moveTo>
                  <a:pt x="0" y="0"/>
                </a:moveTo>
                <a:lnTo>
                  <a:pt x="7403106" y="0"/>
                </a:lnTo>
                <a:lnTo>
                  <a:pt x="7403106" y="3164653"/>
                </a:lnTo>
                <a:lnTo>
                  <a:pt x="0" y="31646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4857085" y="1547708"/>
            <a:ext cx="3430915" cy="1444819"/>
            <a:chOff x="0" y="0"/>
            <a:chExt cx="3430918" cy="144481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21590"/>
              <a:ext cx="3430905" cy="1423035"/>
            </a:xfrm>
            <a:custGeom>
              <a:avLst/>
              <a:gdLst/>
              <a:ahLst/>
              <a:cxnLst/>
              <a:rect r="r" b="b" t="t" l="l"/>
              <a:pathLst>
                <a:path h="1423035" w="3430905">
                  <a:moveTo>
                    <a:pt x="2329815" y="240284"/>
                  </a:moveTo>
                  <a:cubicBezTo>
                    <a:pt x="2387346" y="264414"/>
                    <a:pt x="2437130" y="306451"/>
                    <a:pt x="2456688" y="367665"/>
                  </a:cubicBezTo>
                  <a:cubicBezTo>
                    <a:pt x="2487295" y="463296"/>
                    <a:pt x="2417318" y="552577"/>
                    <a:pt x="2352548" y="614934"/>
                  </a:cubicBezTo>
                  <a:cubicBezTo>
                    <a:pt x="2317750" y="648335"/>
                    <a:pt x="2279523" y="677418"/>
                    <a:pt x="2238121" y="702183"/>
                  </a:cubicBezTo>
                  <a:cubicBezTo>
                    <a:pt x="2196719" y="726948"/>
                    <a:pt x="2152904" y="746633"/>
                    <a:pt x="2107057" y="761238"/>
                  </a:cubicBezTo>
                  <a:cubicBezTo>
                    <a:pt x="2066798" y="774065"/>
                    <a:pt x="2021967" y="786638"/>
                    <a:pt x="1978787" y="786638"/>
                  </a:cubicBezTo>
                  <a:cubicBezTo>
                    <a:pt x="1973326" y="786638"/>
                    <a:pt x="1967865" y="786384"/>
                    <a:pt x="1962404" y="786003"/>
                  </a:cubicBezTo>
                  <a:lnTo>
                    <a:pt x="1931543" y="778764"/>
                  </a:lnTo>
                  <a:cubicBezTo>
                    <a:pt x="1921637" y="774954"/>
                    <a:pt x="1912366" y="769747"/>
                    <a:pt x="1903984" y="763270"/>
                  </a:cubicBezTo>
                  <a:lnTo>
                    <a:pt x="1881759" y="740791"/>
                  </a:lnTo>
                  <a:cubicBezTo>
                    <a:pt x="1875409" y="732282"/>
                    <a:pt x="1870329" y="723011"/>
                    <a:pt x="1866646" y="712978"/>
                  </a:cubicBezTo>
                  <a:cubicBezTo>
                    <a:pt x="1829181" y="622808"/>
                    <a:pt x="1885950" y="534035"/>
                    <a:pt x="1948561" y="472059"/>
                  </a:cubicBezTo>
                  <a:cubicBezTo>
                    <a:pt x="2055368" y="366522"/>
                    <a:pt x="2189861" y="294259"/>
                    <a:pt x="2329942" y="240157"/>
                  </a:cubicBezTo>
                  <a:close/>
                  <a:moveTo>
                    <a:pt x="3430905" y="0"/>
                  </a:moveTo>
                  <a:cubicBezTo>
                    <a:pt x="3134106" y="19939"/>
                    <a:pt x="2838704" y="57404"/>
                    <a:pt x="2551430" y="136779"/>
                  </a:cubicBezTo>
                  <a:cubicBezTo>
                    <a:pt x="2475865" y="157607"/>
                    <a:pt x="2400300" y="181102"/>
                    <a:pt x="2326513" y="209423"/>
                  </a:cubicBezTo>
                  <a:cubicBezTo>
                    <a:pt x="2284095" y="194818"/>
                    <a:pt x="2240534" y="187452"/>
                    <a:pt x="2195703" y="187452"/>
                  </a:cubicBezTo>
                  <a:cubicBezTo>
                    <a:pt x="2195576" y="187452"/>
                    <a:pt x="2195449" y="187452"/>
                    <a:pt x="2195322" y="187452"/>
                  </a:cubicBezTo>
                  <a:cubicBezTo>
                    <a:pt x="2193290" y="187452"/>
                    <a:pt x="2191258" y="187452"/>
                    <a:pt x="2189226" y="187452"/>
                  </a:cubicBezTo>
                  <a:cubicBezTo>
                    <a:pt x="2088007" y="187452"/>
                    <a:pt x="1985137" y="208915"/>
                    <a:pt x="1886331" y="228727"/>
                  </a:cubicBezTo>
                  <a:cubicBezTo>
                    <a:pt x="1790192" y="248031"/>
                    <a:pt x="1694942" y="271780"/>
                    <a:pt x="1600708" y="299847"/>
                  </a:cubicBezTo>
                  <a:cubicBezTo>
                    <a:pt x="1413002" y="355727"/>
                    <a:pt x="1231519" y="427355"/>
                    <a:pt x="1056259" y="514985"/>
                  </a:cubicBezTo>
                  <a:cubicBezTo>
                    <a:pt x="879475" y="602742"/>
                    <a:pt x="711835" y="705612"/>
                    <a:pt x="553466" y="823468"/>
                  </a:cubicBezTo>
                  <a:cubicBezTo>
                    <a:pt x="395097" y="941324"/>
                    <a:pt x="248412" y="1072134"/>
                    <a:pt x="113284" y="1216279"/>
                  </a:cubicBezTo>
                  <a:lnTo>
                    <a:pt x="26670" y="1313307"/>
                  </a:lnTo>
                  <a:cubicBezTo>
                    <a:pt x="26670" y="1276858"/>
                    <a:pt x="30607" y="1239774"/>
                    <a:pt x="32639" y="1203579"/>
                  </a:cubicBezTo>
                  <a:lnTo>
                    <a:pt x="40132" y="1079246"/>
                  </a:lnTo>
                  <a:cubicBezTo>
                    <a:pt x="40513" y="1073531"/>
                    <a:pt x="36322" y="1070610"/>
                    <a:pt x="31877" y="1070610"/>
                  </a:cubicBezTo>
                  <a:cubicBezTo>
                    <a:pt x="27432" y="1070610"/>
                    <a:pt x="22733" y="1073531"/>
                    <a:pt x="22225" y="1079246"/>
                  </a:cubicBezTo>
                  <a:lnTo>
                    <a:pt x="12065" y="1200277"/>
                  </a:lnTo>
                  <a:cubicBezTo>
                    <a:pt x="8382" y="1241298"/>
                    <a:pt x="7493" y="1283843"/>
                    <a:pt x="381" y="1324356"/>
                  </a:cubicBezTo>
                  <a:lnTo>
                    <a:pt x="0" y="1331214"/>
                  </a:lnTo>
                  <a:lnTo>
                    <a:pt x="6223" y="1339723"/>
                  </a:lnTo>
                  <a:cubicBezTo>
                    <a:pt x="98806" y="1368806"/>
                    <a:pt x="188341" y="1395603"/>
                    <a:pt x="277749" y="1422781"/>
                  </a:cubicBezTo>
                  <a:lnTo>
                    <a:pt x="284988" y="1423035"/>
                  </a:lnTo>
                  <a:lnTo>
                    <a:pt x="293624" y="1416304"/>
                  </a:lnTo>
                  <a:lnTo>
                    <a:pt x="295275" y="1405382"/>
                  </a:lnTo>
                  <a:lnTo>
                    <a:pt x="288925" y="1396365"/>
                  </a:lnTo>
                  <a:cubicBezTo>
                    <a:pt x="204470" y="1370965"/>
                    <a:pt x="123698" y="1346454"/>
                    <a:pt x="42672" y="1322705"/>
                  </a:cubicBezTo>
                  <a:cubicBezTo>
                    <a:pt x="164846" y="1184656"/>
                    <a:pt x="297434" y="1057402"/>
                    <a:pt x="440309" y="941070"/>
                  </a:cubicBezTo>
                  <a:cubicBezTo>
                    <a:pt x="583184" y="824738"/>
                    <a:pt x="734822" y="720852"/>
                    <a:pt x="894842" y="629539"/>
                  </a:cubicBezTo>
                  <a:cubicBezTo>
                    <a:pt x="1057529" y="536448"/>
                    <a:pt x="1226693" y="457581"/>
                    <a:pt x="1402588" y="393065"/>
                  </a:cubicBezTo>
                  <a:cubicBezTo>
                    <a:pt x="1578483" y="328549"/>
                    <a:pt x="1758569" y="279273"/>
                    <a:pt x="1942719" y="245110"/>
                  </a:cubicBezTo>
                  <a:cubicBezTo>
                    <a:pt x="2021205" y="230759"/>
                    <a:pt x="2103120" y="214376"/>
                    <a:pt x="2183892" y="214376"/>
                  </a:cubicBezTo>
                  <a:cubicBezTo>
                    <a:pt x="2203069" y="214376"/>
                    <a:pt x="2222119" y="215265"/>
                    <a:pt x="2241042" y="217297"/>
                  </a:cubicBezTo>
                  <a:lnTo>
                    <a:pt x="2285746" y="225425"/>
                  </a:lnTo>
                  <a:cubicBezTo>
                    <a:pt x="2177288" y="268605"/>
                    <a:pt x="2077339" y="326263"/>
                    <a:pt x="1985772" y="398780"/>
                  </a:cubicBezTo>
                  <a:cubicBezTo>
                    <a:pt x="1912747" y="458089"/>
                    <a:pt x="1834769" y="535432"/>
                    <a:pt x="1825498" y="634619"/>
                  </a:cubicBezTo>
                  <a:cubicBezTo>
                    <a:pt x="1818005" y="715899"/>
                    <a:pt x="1866138" y="802767"/>
                    <a:pt x="1951609" y="814197"/>
                  </a:cubicBezTo>
                  <a:cubicBezTo>
                    <a:pt x="1960499" y="815340"/>
                    <a:pt x="1969516" y="815975"/>
                    <a:pt x="1978660" y="815975"/>
                  </a:cubicBezTo>
                  <a:cubicBezTo>
                    <a:pt x="2018411" y="815975"/>
                    <a:pt x="2059305" y="805688"/>
                    <a:pt x="2096770" y="794893"/>
                  </a:cubicBezTo>
                  <a:cubicBezTo>
                    <a:pt x="2144522" y="781050"/>
                    <a:pt x="2190115" y="762127"/>
                    <a:pt x="2233549" y="738124"/>
                  </a:cubicBezTo>
                  <a:cubicBezTo>
                    <a:pt x="2276729" y="715010"/>
                    <a:pt x="2316480" y="687197"/>
                    <a:pt x="2352929" y="654558"/>
                  </a:cubicBezTo>
                  <a:cubicBezTo>
                    <a:pt x="2389378" y="621919"/>
                    <a:pt x="2421509" y="585343"/>
                    <a:pt x="2449195" y="544957"/>
                  </a:cubicBezTo>
                  <a:cubicBezTo>
                    <a:pt x="2463419" y="524764"/>
                    <a:pt x="2474214" y="502920"/>
                    <a:pt x="2481580" y="479425"/>
                  </a:cubicBezTo>
                  <a:cubicBezTo>
                    <a:pt x="2488946" y="455930"/>
                    <a:pt x="2492502" y="431800"/>
                    <a:pt x="2492375" y="407035"/>
                  </a:cubicBezTo>
                  <a:cubicBezTo>
                    <a:pt x="2491105" y="386715"/>
                    <a:pt x="2486787" y="367157"/>
                    <a:pt x="2479421" y="348234"/>
                  </a:cubicBezTo>
                  <a:cubicBezTo>
                    <a:pt x="2472055" y="329311"/>
                    <a:pt x="2462022" y="311912"/>
                    <a:pt x="2449449" y="296037"/>
                  </a:cubicBezTo>
                  <a:cubicBezTo>
                    <a:pt x="2426716" y="266954"/>
                    <a:pt x="2399030" y="243713"/>
                    <a:pt x="2366264" y="226695"/>
                  </a:cubicBezTo>
                  <a:lnTo>
                    <a:pt x="2469134" y="192278"/>
                  </a:lnTo>
                  <a:cubicBezTo>
                    <a:pt x="2781300" y="95377"/>
                    <a:pt x="3105531" y="52451"/>
                    <a:pt x="3430905" y="30480"/>
                  </a:cubicBezTo>
                  <a:lnTo>
                    <a:pt x="3430905" y="30480"/>
                  </a:lnTo>
                  <a:lnTo>
                    <a:pt x="3430905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5486902" y="5972881"/>
            <a:ext cx="7638866" cy="4314119"/>
          </a:xfrm>
          <a:custGeom>
            <a:avLst/>
            <a:gdLst/>
            <a:ahLst/>
            <a:cxnLst/>
            <a:rect r="r" b="b" t="t" l="l"/>
            <a:pathLst>
              <a:path h="4314119" w="7638866">
                <a:moveTo>
                  <a:pt x="0" y="0"/>
                </a:moveTo>
                <a:lnTo>
                  <a:pt x="7638866" y="0"/>
                </a:lnTo>
                <a:lnTo>
                  <a:pt x="7638866" y="4314119"/>
                </a:lnTo>
                <a:lnTo>
                  <a:pt x="0" y="431411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712051" y="701078"/>
            <a:ext cx="12333056" cy="20872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76"/>
              </a:lnSpc>
            </a:pPr>
            <a:r>
              <a:rPr lang="en-US" sz="7899" spc="473">
                <a:solidFill>
                  <a:srgbClr val="000000"/>
                </a:solidFill>
                <a:latin typeface="Perandory"/>
              </a:rPr>
              <a:t>2.2.ESTRUCTURA DE SISTEMAS DE INFORMACIÓN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2825474"/>
            <a:ext cx="16555269" cy="15033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072"/>
              </a:lnSpc>
            </a:pPr>
            <a:r>
              <a:rPr lang="en-US" sz="4362" spc="87">
                <a:solidFill>
                  <a:srgbClr val="000000"/>
                </a:solidFill>
                <a:latin typeface="Quicksand Medium"/>
              </a:rPr>
              <a:t>En esta sección, exploraremos las diferentes estructuras de información utilizadas en la programación. Estas estructuras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4385967"/>
            <a:ext cx="1101252" cy="7575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72"/>
              </a:lnSpc>
            </a:pPr>
            <a:r>
              <a:rPr lang="en-US" sz="4362">
                <a:solidFill>
                  <a:srgbClr val="000000"/>
                </a:solidFill>
                <a:latin typeface="Quicksand Medium"/>
              </a:rPr>
              <a:t>son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129952" y="4385967"/>
            <a:ext cx="3752317" cy="7575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72"/>
              </a:lnSpc>
            </a:pPr>
            <a:r>
              <a:rPr lang="en-US" sz="4362">
                <a:solidFill>
                  <a:srgbClr val="000000"/>
                </a:solidFill>
                <a:latin typeface="Quicksand Medium"/>
              </a:rPr>
              <a:t>herramientas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882269" y="4385967"/>
            <a:ext cx="4200935" cy="7575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72"/>
              </a:lnSpc>
            </a:pPr>
            <a:r>
              <a:rPr lang="en-US" sz="4362">
                <a:solidFill>
                  <a:srgbClr val="000000"/>
                </a:solidFill>
                <a:latin typeface="Quicksand Medium"/>
              </a:rPr>
              <a:t>fundamentales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028024" y="4366917"/>
            <a:ext cx="1430655" cy="7575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72"/>
              </a:lnSpc>
            </a:pPr>
            <a:r>
              <a:rPr lang="en-US" sz="4362">
                <a:solidFill>
                  <a:srgbClr val="000000"/>
                </a:solidFill>
                <a:latin typeface="Quicksand Medium"/>
              </a:rPr>
              <a:t>para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458679" y="4385967"/>
            <a:ext cx="2747153" cy="7575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72"/>
              </a:lnSpc>
            </a:pPr>
            <a:r>
              <a:rPr lang="en-US" sz="4362">
                <a:solidFill>
                  <a:srgbClr val="000000"/>
                </a:solidFill>
                <a:latin typeface="Quicksand Medium"/>
              </a:rPr>
              <a:t>organizar 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4170809" y="4396552"/>
            <a:ext cx="327222" cy="7575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72"/>
              </a:lnSpc>
            </a:pPr>
            <a:r>
              <a:rPr lang="en-US" sz="4362">
                <a:solidFill>
                  <a:srgbClr val="000000"/>
                </a:solidFill>
                <a:latin typeface="Quicksand Medium"/>
              </a:rPr>
              <a:t>y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28700" y="5200650"/>
            <a:ext cx="12997682" cy="7413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72"/>
              </a:lnSpc>
            </a:pPr>
            <a:r>
              <a:rPr lang="en-US" sz="4362">
                <a:solidFill>
                  <a:srgbClr val="000000"/>
                </a:solidFill>
                <a:latin typeface="Quicksand Medium"/>
              </a:rPr>
              <a:t>datos de manera eficiente y efectiva.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4631381" y="4396552"/>
            <a:ext cx="3042994" cy="7469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25"/>
              </a:lnSpc>
              <a:spcBef>
                <a:spcPct val="0"/>
              </a:spcBef>
            </a:pPr>
            <a:r>
              <a:rPr lang="en-US" sz="4359">
                <a:solidFill>
                  <a:srgbClr val="000000"/>
                </a:solidFill>
                <a:latin typeface="Quicksand Bold"/>
              </a:rPr>
              <a:t>almacenar 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1592199"/>
            <a:ext cx="18288000" cy="13468350"/>
          </a:xfrm>
          <a:custGeom>
            <a:avLst/>
            <a:gdLst/>
            <a:ahLst/>
            <a:cxnLst/>
            <a:rect r="r" b="b" t="t" l="l"/>
            <a:pathLst>
              <a:path h="13468350" w="18288000">
                <a:moveTo>
                  <a:pt x="0" y="0"/>
                </a:moveTo>
                <a:lnTo>
                  <a:pt x="18288000" y="0"/>
                </a:lnTo>
                <a:lnTo>
                  <a:pt x="18288000" y="13468350"/>
                </a:lnTo>
                <a:lnTo>
                  <a:pt x="0" y="134683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243090" y="-243021"/>
            <a:ext cx="7403106" cy="3164653"/>
          </a:xfrm>
          <a:custGeom>
            <a:avLst/>
            <a:gdLst/>
            <a:ahLst/>
            <a:cxnLst/>
            <a:rect r="r" b="b" t="t" l="l"/>
            <a:pathLst>
              <a:path h="3164653" w="7403106">
                <a:moveTo>
                  <a:pt x="0" y="0"/>
                </a:moveTo>
                <a:lnTo>
                  <a:pt x="7403106" y="0"/>
                </a:lnTo>
                <a:lnTo>
                  <a:pt x="7403106" y="3164653"/>
                </a:lnTo>
                <a:lnTo>
                  <a:pt x="0" y="31646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457325" y="3209734"/>
            <a:ext cx="161925" cy="161925"/>
            <a:chOff x="0" y="0"/>
            <a:chExt cx="161925" cy="16192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61925" cy="161798"/>
            </a:xfrm>
            <a:custGeom>
              <a:avLst/>
              <a:gdLst/>
              <a:ahLst/>
              <a:cxnLst/>
              <a:rect r="r" b="b" t="t" l="l"/>
              <a:pathLst>
                <a:path h="161798" w="161925">
                  <a:moveTo>
                    <a:pt x="161925" y="81026"/>
                  </a:moveTo>
                  <a:lnTo>
                    <a:pt x="161417" y="91567"/>
                  </a:lnTo>
                  <a:cubicBezTo>
                    <a:pt x="159385" y="101981"/>
                    <a:pt x="157861" y="107061"/>
                    <a:pt x="155829" y="112014"/>
                  </a:cubicBezTo>
                  <a:lnTo>
                    <a:pt x="151257" y="121539"/>
                  </a:lnTo>
                  <a:cubicBezTo>
                    <a:pt x="145288" y="130429"/>
                    <a:pt x="141986" y="134493"/>
                    <a:pt x="138176" y="138176"/>
                  </a:cubicBezTo>
                  <a:lnTo>
                    <a:pt x="130302" y="145288"/>
                  </a:lnTo>
                  <a:cubicBezTo>
                    <a:pt x="121412" y="151257"/>
                    <a:pt x="116840" y="153670"/>
                    <a:pt x="111887" y="155702"/>
                  </a:cubicBezTo>
                  <a:lnTo>
                    <a:pt x="101854" y="159258"/>
                  </a:lnTo>
                  <a:cubicBezTo>
                    <a:pt x="91440" y="161290"/>
                    <a:pt x="86106" y="161798"/>
                    <a:pt x="80899" y="161798"/>
                  </a:cubicBezTo>
                  <a:lnTo>
                    <a:pt x="70358" y="161290"/>
                  </a:lnTo>
                  <a:cubicBezTo>
                    <a:pt x="59944" y="159258"/>
                    <a:pt x="54864" y="157734"/>
                    <a:pt x="49911" y="155702"/>
                  </a:cubicBezTo>
                  <a:lnTo>
                    <a:pt x="40386" y="151130"/>
                  </a:lnTo>
                  <a:cubicBezTo>
                    <a:pt x="31496" y="145161"/>
                    <a:pt x="27432" y="141859"/>
                    <a:pt x="23749" y="138049"/>
                  </a:cubicBezTo>
                  <a:lnTo>
                    <a:pt x="16637" y="130175"/>
                  </a:lnTo>
                  <a:cubicBezTo>
                    <a:pt x="10668" y="121539"/>
                    <a:pt x="8255" y="116840"/>
                    <a:pt x="6223" y="111887"/>
                  </a:cubicBezTo>
                  <a:lnTo>
                    <a:pt x="2540" y="101981"/>
                  </a:lnTo>
                  <a:cubicBezTo>
                    <a:pt x="508" y="91567"/>
                    <a:pt x="0" y="86233"/>
                    <a:pt x="0" y="81026"/>
                  </a:cubicBezTo>
                  <a:lnTo>
                    <a:pt x="508" y="70485"/>
                  </a:lnTo>
                  <a:cubicBezTo>
                    <a:pt x="2540" y="59944"/>
                    <a:pt x="4191" y="54864"/>
                    <a:pt x="6223" y="50038"/>
                  </a:cubicBezTo>
                  <a:lnTo>
                    <a:pt x="10795" y="40513"/>
                  </a:lnTo>
                  <a:cubicBezTo>
                    <a:pt x="16764" y="31623"/>
                    <a:pt x="20066" y="27559"/>
                    <a:pt x="23876" y="23876"/>
                  </a:cubicBezTo>
                  <a:lnTo>
                    <a:pt x="31750" y="16764"/>
                  </a:lnTo>
                  <a:cubicBezTo>
                    <a:pt x="40386" y="10668"/>
                    <a:pt x="45085" y="8255"/>
                    <a:pt x="50038" y="6223"/>
                  </a:cubicBezTo>
                  <a:lnTo>
                    <a:pt x="59944" y="2540"/>
                  </a:lnTo>
                  <a:cubicBezTo>
                    <a:pt x="70358" y="508"/>
                    <a:pt x="75692" y="0"/>
                    <a:pt x="81026" y="0"/>
                  </a:cubicBezTo>
                  <a:lnTo>
                    <a:pt x="91567" y="508"/>
                  </a:lnTo>
                  <a:cubicBezTo>
                    <a:pt x="101981" y="2540"/>
                    <a:pt x="107061" y="4191"/>
                    <a:pt x="111887" y="6223"/>
                  </a:cubicBezTo>
                  <a:lnTo>
                    <a:pt x="121412" y="10795"/>
                  </a:lnTo>
                  <a:cubicBezTo>
                    <a:pt x="130302" y="16764"/>
                    <a:pt x="134366" y="20066"/>
                    <a:pt x="138049" y="23876"/>
                  </a:cubicBezTo>
                  <a:lnTo>
                    <a:pt x="145161" y="31750"/>
                  </a:lnTo>
                  <a:cubicBezTo>
                    <a:pt x="151130" y="40640"/>
                    <a:pt x="153543" y="45212"/>
                    <a:pt x="155575" y="50165"/>
                  </a:cubicBezTo>
                  <a:lnTo>
                    <a:pt x="159131" y="60198"/>
                  </a:lnTo>
                  <a:cubicBezTo>
                    <a:pt x="161163" y="70612"/>
                    <a:pt x="161671" y="75946"/>
                    <a:pt x="161671" y="81153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457325" y="3876484"/>
            <a:ext cx="161925" cy="161925"/>
            <a:chOff x="0" y="0"/>
            <a:chExt cx="161925" cy="16192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61925" cy="161798"/>
            </a:xfrm>
            <a:custGeom>
              <a:avLst/>
              <a:gdLst/>
              <a:ahLst/>
              <a:cxnLst/>
              <a:rect r="r" b="b" t="t" l="l"/>
              <a:pathLst>
                <a:path h="161798" w="161925">
                  <a:moveTo>
                    <a:pt x="161925" y="81026"/>
                  </a:moveTo>
                  <a:lnTo>
                    <a:pt x="161417" y="91567"/>
                  </a:lnTo>
                  <a:cubicBezTo>
                    <a:pt x="159385" y="101981"/>
                    <a:pt x="157861" y="107061"/>
                    <a:pt x="155829" y="112014"/>
                  </a:cubicBezTo>
                  <a:lnTo>
                    <a:pt x="151257" y="121539"/>
                  </a:lnTo>
                  <a:cubicBezTo>
                    <a:pt x="145288" y="130429"/>
                    <a:pt x="141986" y="134493"/>
                    <a:pt x="138176" y="138176"/>
                  </a:cubicBezTo>
                  <a:lnTo>
                    <a:pt x="130302" y="145288"/>
                  </a:lnTo>
                  <a:cubicBezTo>
                    <a:pt x="121412" y="151257"/>
                    <a:pt x="116840" y="153670"/>
                    <a:pt x="111887" y="155702"/>
                  </a:cubicBezTo>
                  <a:lnTo>
                    <a:pt x="101854" y="159258"/>
                  </a:lnTo>
                  <a:cubicBezTo>
                    <a:pt x="91440" y="161290"/>
                    <a:pt x="86106" y="161798"/>
                    <a:pt x="80899" y="161798"/>
                  </a:cubicBezTo>
                  <a:lnTo>
                    <a:pt x="70358" y="161290"/>
                  </a:lnTo>
                  <a:cubicBezTo>
                    <a:pt x="59944" y="159258"/>
                    <a:pt x="54864" y="157734"/>
                    <a:pt x="49911" y="155702"/>
                  </a:cubicBezTo>
                  <a:lnTo>
                    <a:pt x="40386" y="151130"/>
                  </a:lnTo>
                  <a:cubicBezTo>
                    <a:pt x="31496" y="145161"/>
                    <a:pt x="27432" y="141859"/>
                    <a:pt x="23749" y="138049"/>
                  </a:cubicBezTo>
                  <a:lnTo>
                    <a:pt x="16637" y="130175"/>
                  </a:lnTo>
                  <a:cubicBezTo>
                    <a:pt x="10668" y="121539"/>
                    <a:pt x="8255" y="116840"/>
                    <a:pt x="6223" y="111887"/>
                  </a:cubicBezTo>
                  <a:lnTo>
                    <a:pt x="2540" y="101981"/>
                  </a:lnTo>
                  <a:cubicBezTo>
                    <a:pt x="508" y="91567"/>
                    <a:pt x="0" y="86233"/>
                    <a:pt x="0" y="81026"/>
                  </a:cubicBezTo>
                  <a:lnTo>
                    <a:pt x="508" y="70485"/>
                  </a:lnTo>
                  <a:cubicBezTo>
                    <a:pt x="2540" y="59944"/>
                    <a:pt x="4191" y="54864"/>
                    <a:pt x="6223" y="50038"/>
                  </a:cubicBezTo>
                  <a:lnTo>
                    <a:pt x="10795" y="40513"/>
                  </a:lnTo>
                  <a:cubicBezTo>
                    <a:pt x="16764" y="31623"/>
                    <a:pt x="20066" y="27559"/>
                    <a:pt x="23876" y="23876"/>
                  </a:cubicBezTo>
                  <a:lnTo>
                    <a:pt x="31750" y="16764"/>
                  </a:lnTo>
                  <a:cubicBezTo>
                    <a:pt x="40386" y="10668"/>
                    <a:pt x="45085" y="8255"/>
                    <a:pt x="50038" y="6223"/>
                  </a:cubicBezTo>
                  <a:lnTo>
                    <a:pt x="59944" y="2540"/>
                  </a:lnTo>
                  <a:cubicBezTo>
                    <a:pt x="70358" y="508"/>
                    <a:pt x="75692" y="0"/>
                    <a:pt x="81026" y="0"/>
                  </a:cubicBezTo>
                  <a:lnTo>
                    <a:pt x="91567" y="508"/>
                  </a:lnTo>
                  <a:cubicBezTo>
                    <a:pt x="101981" y="2540"/>
                    <a:pt x="107061" y="4191"/>
                    <a:pt x="111887" y="6223"/>
                  </a:cubicBezTo>
                  <a:lnTo>
                    <a:pt x="121412" y="10795"/>
                  </a:lnTo>
                  <a:cubicBezTo>
                    <a:pt x="130302" y="16764"/>
                    <a:pt x="134366" y="20066"/>
                    <a:pt x="138049" y="23876"/>
                  </a:cubicBezTo>
                  <a:lnTo>
                    <a:pt x="145161" y="31750"/>
                  </a:lnTo>
                  <a:cubicBezTo>
                    <a:pt x="151130" y="40640"/>
                    <a:pt x="153543" y="45212"/>
                    <a:pt x="155575" y="50165"/>
                  </a:cubicBezTo>
                  <a:lnTo>
                    <a:pt x="159131" y="60198"/>
                  </a:lnTo>
                  <a:cubicBezTo>
                    <a:pt x="161163" y="70612"/>
                    <a:pt x="161671" y="75946"/>
                    <a:pt x="161671" y="81153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457325" y="4543234"/>
            <a:ext cx="161925" cy="161925"/>
            <a:chOff x="0" y="0"/>
            <a:chExt cx="161925" cy="16192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61925" cy="161798"/>
            </a:xfrm>
            <a:custGeom>
              <a:avLst/>
              <a:gdLst/>
              <a:ahLst/>
              <a:cxnLst/>
              <a:rect r="r" b="b" t="t" l="l"/>
              <a:pathLst>
                <a:path h="161798" w="161925">
                  <a:moveTo>
                    <a:pt x="161925" y="81026"/>
                  </a:moveTo>
                  <a:lnTo>
                    <a:pt x="161417" y="91567"/>
                  </a:lnTo>
                  <a:cubicBezTo>
                    <a:pt x="159385" y="101981"/>
                    <a:pt x="157861" y="107061"/>
                    <a:pt x="155829" y="112014"/>
                  </a:cubicBezTo>
                  <a:lnTo>
                    <a:pt x="151257" y="121539"/>
                  </a:lnTo>
                  <a:cubicBezTo>
                    <a:pt x="145288" y="130429"/>
                    <a:pt x="141986" y="134493"/>
                    <a:pt x="138176" y="138176"/>
                  </a:cubicBezTo>
                  <a:lnTo>
                    <a:pt x="130302" y="145288"/>
                  </a:lnTo>
                  <a:cubicBezTo>
                    <a:pt x="121412" y="151257"/>
                    <a:pt x="116840" y="153670"/>
                    <a:pt x="111887" y="155702"/>
                  </a:cubicBezTo>
                  <a:lnTo>
                    <a:pt x="101854" y="159258"/>
                  </a:lnTo>
                  <a:cubicBezTo>
                    <a:pt x="91440" y="161290"/>
                    <a:pt x="86106" y="161798"/>
                    <a:pt x="80899" y="161798"/>
                  </a:cubicBezTo>
                  <a:lnTo>
                    <a:pt x="70358" y="161290"/>
                  </a:lnTo>
                  <a:cubicBezTo>
                    <a:pt x="59944" y="159258"/>
                    <a:pt x="54864" y="157734"/>
                    <a:pt x="49911" y="155702"/>
                  </a:cubicBezTo>
                  <a:lnTo>
                    <a:pt x="40386" y="151130"/>
                  </a:lnTo>
                  <a:cubicBezTo>
                    <a:pt x="31496" y="145161"/>
                    <a:pt x="27432" y="141859"/>
                    <a:pt x="23749" y="138049"/>
                  </a:cubicBezTo>
                  <a:lnTo>
                    <a:pt x="16637" y="130175"/>
                  </a:lnTo>
                  <a:cubicBezTo>
                    <a:pt x="10668" y="121539"/>
                    <a:pt x="8255" y="116840"/>
                    <a:pt x="6223" y="111887"/>
                  </a:cubicBezTo>
                  <a:lnTo>
                    <a:pt x="2540" y="101981"/>
                  </a:lnTo>
                  <a:cubicBezTo>
                    <a:pt x="508" y="91567"/>
                    <a:pt x="0" y="86233"/>
                    <a:pt x="0" y="81026"/>
                  </a:cubicBezTo>
                  <a:lnTo>
                    <a:pt x="508" y="70485"/>
                  </a:lnTo>
                  <a:cubicBezTo>
                    <a:pt x="2540" y="59944"/>
                    <a:pt x="4191" y="54864"/>
                    <a:pt x="6223" y="50038"/>
                  </a:cubicBezTo>
                  <a:lnTo>
                    <a:pt x="10795" y="40513"/>
                  </a:lnTo>
                  <a:cubicBezTo>
                    <a:pt x="16764" y="31623"/>
                    <a:pt x="20066" y="27559"/>
                    <a:pt x="23876" y="23876"/>
                  </a:cubicBezTo>
                  <a:lnTo>
                    <a:pt x="31750" y="16764"/>
                  </a:lnTo>
                  <a:cubicBezTo>
                    <a:pt x="40386" y="10668"/>
                    <a:pt x="45085" y="8255"/>
                    <a:pt x="50038" y="6223"/>
                  </a:cubicBezTo>
                  <a:lnTo>
                    <a:pt x="59944" y="2540"/>
                  </a:lnTo>
                  <a:cubicBezTo>
                    <a:pt x="70358" y="508"/>
                    <a:pt x="75692" y="0"/>
                    <a:pt x="81026" y="0"/>
                  </a:cubicBezTo>
                  <a:lnTo>
                    <a:pt x="91567" y="508"/>
                  </a:lnTo>
                  <a:cubicBezTo>
                    <a:pt x="101981" y="2540"/>
                    <a:pt x="107061" y="4191"/>
                    <a:pt x="111887" y="6223"/>
                  </a:cubicBezTo>
                  <a:lnTo>
                    <a:pt x="121412" y="10795"/>
                  </a:lnTo>
                  <a:cubicBezTo>
                    <a:pt x="130302" y="16764"/>
                    <a:pt x="134366" y="20066"/>
                    <a:pt x="138049" y="23876"/>
                  </a:cubicBezTo>
                  <a:lnTo>
                    <a:pt x="145161" y="31750"/>
                  </a:lnTo>
                  <a:cubicBezTo>
                    <a:pt x="151130" y="40640"/>
                    <a:pt x="153543" y="45212"/>
                    <a:pt x="155575" y="50165"/>
                  </a:cubicBezTo>
                  <a:lnTo>
                    <a:pt x="159131" y="60198"/>
                  </a:lnTo>
                  <a:cubicBezTo>
                    <a:pt x="161163" y="70612"/>
                    <a:pt x="161671" y="75946"/>
                    <a:pt x="161671" y="81153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1457325" y="5209984"/>
            <a:ext cx="161925" cy="161925"/>
            <a:chOff x="0" y="0"/>
            <a:chExt cx="161925" cy="16192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61925" cy="161798"/>
            </a:xfrm>
            <a:custGeom>
              <a:avLst/>
              <a:gdLst/>
              <a:ahLst/>
              <a:cxnLst/>
              <a:rect r="r" b="b" t="t" l="l"/>
              <a:pathLst>
                <a:path h="161798" w="161925">
                  <a:moveTo>
                    <a:pt x="161925" y="81026"/>
                  </a:moveTo>
                  <a:lnTo>
                    <a:pt x="161417" y="91567"/>
                  </a:lnTo>
                  <a:cubicBezTo>
                    <a:pt x="159385" y="101981"/>
                    <a:pt x="157861" y="107061"/>
                    <a:pt x="155829" y="112014"/>
                  </a:cubicBezTo>
                  <a:lnTo>
                    <a:pt x="151257" y="121539"/>
                  </a:lnTo>
                  <a:cubicBezTo>
                    <a:pt x="145288" y="130429"/>
                    <a:pt x="141986" y="134493"/>
                    <a:pt x="138176" y="138176"/>
                  </a:cubicBezTo>
                  <a:lnTo>
                    <a:pt x="130302" y="145288"/>
                  </a:lnTo>
                  <a:cubicBezTo>
                    <a:pt x="121412" y="151257"/>
                    <a:pt x="116840" y="153670"/>
                    <a:pt x="111887" y="155702"/>
                  </a:cubicBezTo>
                  <a:lnTo>
                    <a:pt x="101854" y="159258"/>
                  </a:lnTo>
                  <a:cubicBezTo>
                    <a:pt x="91440" y="161290"/>
                    <a:pt x="86106" y="161798"/>
                    <a:pt x="80899" y="161798"/>
                  </a:cubicBezTo>
                  <a:lnTo>
                    <a:pt x="70358" y="161290"/>
                  </a:lnTo>
                  <a:cubicBezTo>
                    <a:pt x="59944" y="159258"/>
                    <a:pt x="54864" y="157734"/>
                    <a:pt x="49911" y="155702"/>
                  </a:cubicBezTo>
                  <a:lnTo>
                    <a:pt x="40386" y="151130"/>
                  </a:lnTo>
                  <a:cubicBezTo>
                    <a:pt x="31496" y="145161"/>
                    <a:pt x="27432" y="141859"/>
                    <a:pt x="23749" y="138049"/>
                  </a:cubicBezTo>
                  <a:lnTo>
                    <a:pt x="16637" y="130175"/>
                  </a:lnTo>
                  <a:cubicBezTo>
                    <a:pt x="10668" y="121539"/>
                    <a:pt x="8255" y="116840"/>
                    <a:pt x="6223" y="111887"/>
                  </a:cubicBezTo>
                  <a:lnTo>
                    <a:pt x="2540" y="101981"/>
                  </a:lnTo>
                  <a:cubicBezTo>
                    <a:pt x="508" y="91567"/>
                    <a:pt x="0" y="86233"/>
                    <a:pt x="0" y="81026"/>
                  </a:cubicBezTo>
                  <a:lnTo>
                    <a:pt x="508" y="70485"/>
                  </a:lnTo>
                  <a:cubicBezTo>
                    <a:pt x="2540" y="59944"/>
                    <a:pt x="4191" y="54864"/>
                    <a:pt x="6223" y="50038"/>
                  </a:cubicBezTo>
                  <a:lnTo>
                    <a:pt x="10795" y="40513"/>
                  </a:lnTo>
                  <a:cubicBezTo>
                    <a:pt x="16764" y="31623"/>
                    <a:pt x="20066" y="27559"/>
                    <a:pt x="23876" y="23876"/>
                  </a:cubicBezTo>
                  <a:lnTo>
                    <a:pt x="31750" y="16764"/>
                  </a:lnTo>
                  <a:cubicBezTo>
                    <a:pt x="40386" y="10668"/>
                    <a:pt x="45085" y="8255"/>
                    <a:pt x="50038" y="6223"/>
                  </a:cubicBezTo>
                  <a:lnTo>
                    <a:pt x="59944" y="2540"/>
                  </a:lnTo>
                  <a:cubicBezTo>
                    <a:pt x="70358" y="508"/>
                    <a:pt x="75692" y="0"/>
                    <a:pt x="81026" y="0"/>
                  </a:cubicBezTo>
                  <a:lnTo>
                    <a:pt x="91567" y="508"/>
                  </a:lnTo>
                  <a:cubicBezTo>
                    <a:pt x="101981" y="2540"/>
                    <a:pt x="107061" y="4191"/>
                    <a:pt x="111887" y="6223"/>
                  </a:cubicBezTo>
                  <a:lnTo>
                    <a:pt x="121412" y="10795"/>
                  </a:lnTo>
                  <a:cubicBezTo>
                    <a:pt x="130302" y="16764"/>
                    <a:pt x="134366" y="20066"/>
                    <a:pt x="138049" y="23876"/>
                  </a:cubicBezTo>
                  <a:lnTo>
                    <a:pt x="145161" y="31750"/>
                  </a:lnTo>
                  <a:cubicBezTo>
                    <a:pt x="151130" y="40640"/>
                    <a:pt x="153543" y="45212"/>
                    <a:pt x="155575" y="50165"/>
                  </a:cubicBezTo>
                  <a:lnTo>
                    <a:pt x="159131" y="60198"/>
                  </a:lnTo>
                  <a:cubicBezTo>
                    <a:pt x="161163" y="70612"/>
                    <a:pt x="161671" y="75946"/>
                    <a:pt x="161671" y="81153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12" id="12"/>
          <p:cNvGrpSpPr>
            <a:grpSpLocks noChangeAspect="true"/>
          </p:cNvGrpSpPr>
          <p:nvPr/>
        </p:nvGrpSpPr>
        <p:grpSpPr>
          <a:xfrm rot="0">
            <a:off x="1457325" y="5876734"/>
            <a:ext cx="161925" cy="161925"/>
            <a:chOff x="0" y="0"/>
            <a:chExt cx="161925" cy="161925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61925" cy="161798"/>
            </a:xfrm>
            <a:custGeom>
              <a:avLst/>
              <a:gdLst/>
              <a:ahLst/>
              <a:cxnLst/>
              <a:rect r="r" b="b" t="t" l="l"/>
              <a:pathLst>
                <a:path h="161798" w="161925">
                  <a:moveTo>
                    <a:pt x="161925" y="81026"/>
                  </a:moveTo>
                  <a:lnTo>
                    <a:pt x="161417" y="91567"/>
                  </a:lnTo>
                  <a:cubicBezTo>
                    <a:pt x="159385" y="101981"/>
                    <a:pt x="157861" y="107061"/>
                    <a:pt x="155829" y="112014"/>
                  </a:cubicBezTo>
                  <a:lnTo>
                    <a:pt x="151257" y="121539"/>
                  </a:lnTo>
                  <a:cubicBezTo>
                    <a:pt x="145288" y="130429"/>
                    <a:pt x="141986" y="134493"/>
                    <a:pt x="138176" y="138176"/>
                  </a:cubicBezTo>
                  <a:lnTo>
                    <a:pt x="130302" y="145288"/>
                  </a:lnTo>
                  <a:cubicBezTo>
                    <a:pt x="121412" y="151257"/>
                    <a:pt x="116840" y="153670"/>
                    <a:pt x="111887" y="155702"/>
                  </a:cubicBezTo>
                  <a:lnTo>
                    <a:pt x="101854" y="159258"/>
                  </a:lnTo>
                  <a:cubicBezTo>
                    <a:pt x="91440" y="161290"/>
                    <a:pt x="86106" y="161798"/>
                    <a:pt x="80899" y="161798"/>
                  </a:cubicBezTo>
                  <a:lnTo>
                    <a:pt x="70358" y="161290"/>
                  </a:lnTo>
                  <a:cubicBezTo>
                    <a:pt x="59944" y="159258"/>
                    <a:pt x="54864" y="157734"/>
                    <a:pt x="49911" y="155702"/>
                  </a:cubicBezTo>
                  <a:lnTo>
                    <a:pt x="40386" y="151130"/>
                  </a:lnTo>
                  <a:cubicBezTo>
                    <a:pt x="31496" y="145161"/>
                    <a:pt x="27432" y="141859"/>
                    <a:pt x="23749" y="138049"/>
                  </a:cubicBezTo>
                  <a:lnTo>
                    <a:pt x="16637" y="130175"/>
                  </a:lnTo>
                  <a:cubicBezTo>
                    <a:pt x="10668" y="121539"/>
                    <a:pt x="8255" y="116840"/>
                    <a:pt x="6223" y="111887"/>
                  </a:cubicBezTo>
                  <a:lnTo>
                    <a:pt x="2540" y="101981"/>
                  </a:lnTo>
                  <a:cubicBezTo>
                    <a:pt x="508" y="91567"/>
                    <a:pt x="0" y="86233"/>
                    <a:pt x="0" y="81026"/>
                  </a:cubicBezTo>
                  <a:lnTo>
                    <a:pt x="508" y="70485"/>
                  </a:lnTo>
                  <a:cubicBezTo>
                    <a:pt x="2540" y="59944"/>
                    <a:pt x="4191" y="54864"/>
                    <a:pt x="6223" y="50038"/>
                  </a:cubicBezTo>
                  <a:lnTo>
                    <a:pt x="10795" y="40513"/>
                  </a:lnTo>
                  <a:cubicBezTo>
                    <a:pt x="16764" y="31623"/>
                    <a:pt x="20066" y="27559"/>
                    <a:pt x="23876" y="23876"/>
                  </a:cubicBezTo>
                  <a:lnTo>
                    <a:pt x="31750" y="16764"/>
                  </a:lnTo>
                  <a:cubicBezTo>
                    <a:pt x="40386" y="10668"/>
                    <a:pt x="45085" y="8255"/>
                    <a:pt x="50038" y="6223"/>
                  </a:cubicBezTo>
                  <a:lnTo>
                    <a:pt x="59944" y="2540"/>
                  </a:lnTo>
                  <a:cubicBezTo>
                    <a:pt x="70358" y="508"/>
                    <a:pt x="75692" y="0"/>
                    <a:pt x="81026" y="0"/>
                  </a:cubicBezTo>
                  <a:lnTo>
                    <a:pt x="91567" y="508"/>
                  </a:lnTo>
                  <a:cubicBezTo>
                    <a:pt x="101981" y="2540"/>
                    <a:pt x="107061" y="4191"/>
                    <a:pt x="111887" y="6223"/>
                  </a:cubicBezTo>
                  <a:lnTo>
                    <a:pt x="121412" y="10795"/>
                  </a:lnTo>
                  <a:cubicBezTo>
                    <a:pt x="130302" y="16764"/>
                    <a:pt x="134366" y="20066"/>
                    <a:pt x="138049" y="23876"/>
                  </a:cubicBezTo>
                  <a:lnTo>
                    <a:pt x="145161" y="31750"/>
                  </a:lnTo>
                  <a:cubicBezTo>
                    <a:pt x="151130" y="40640"/>
                    <a:pt x="153543" y="45212"/>
                    <a:pt x="155575" y="50165"/>
                  </a:cubicBezTo>
                  <a:lnTo>
                    <a:pt x="159131" y="60198"/>
                  </a:lnTo>
                  <a:cubicBezTo>
                    <a:pt x="161163" y="70612"/>
                    <a:pt x="161671" y="75946"/>
                    <a:pt x="161671" y="81153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14" id="14"/>
          <p:cNvGrpSpPr>
            <a:grpSpLocks noChangeAspect="true"/>
          </p:cNvGrpSpPr>
          <p:nvPr/>
        </p:nvGrpSpPr>
        <p:grpSpPr>
          <a:xfrm rot="0">
            <a:off x="1457325" y="6543484"/>
            <a:ext cx="161925" cy="161925"/>
            <a:chOff x="0" y="0"/>
            <a:chExt cx="161925" cy="161925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61925" cy="161798"/>
            </a:xfrm>
            <a:custGeom>
              <a:avLst/>
              <a:gdLst/>
              <a:ahLst/>
              <a:cxnLst/>
              <a:rect r="r" b="b" t="t" l="l"/>
              <a:pathLst>
                <a:path h="161798" w="161925">
                  <a:moveTo>
                    <a:pt x="161925" y="81026"/>
                  </a:moveTo>
                  <a:lnTo>
                    <a:pt x="161417" y="91567"/>
                  </a:lnTo>
                  <a:cubicBezTo>
                    <a:pt x="159385" y="101981"/>
                    <a:pt x="157861" y="107061"/>
                    <a:pt x="155829" y="112014"/>
                  </a:cubicBezTo>
                  <a:lnTo>
                    <a:pt x="151257" y="121539"/>
                  </a:lnTo>
                  <a:cubicBezTo>
                    <a:pt x="145288" y="130429"/>
                    <a:pt x="141986" y="134493"/>
                    <a:pt x="138176" y="138176"/>
                  </a:cubicBezTo>
                  <a:lnTo>
                    <a:pt x="130302" y="145288"/>
                  </a:lnTo>
                  <a:cubicBezTo>
                    <a:pt x="121412" y="151257"/>
                    <a:pt x="116840" y="153670"/>
                    <a:pt x="111887" y="155702"/>
                  </a:cubicBezTo>
                  <a:lnTo>
                    <a:pt x="101854" y="159258"/>
                  </a:lnTo>
                  <a:cubicBezTo>
                    <a:pt x="91440" y="161290"/>
                    <a:pt x="86106" y="161798"/>
                    <a:pt x="80899" y="161798"/>
                  </a:cubicBezTo>
                  <a:lnTo>
                    <a:pt x="70358" y="161290"/>
                  </a:lnTo>
                  <a:cubicBezTo>
                    <a:pt x="59944" y="159258"/>
                    <a:pt x="54864" y="157734"/>
                    <a:pt x="49911" y="155702"/>
                  </a:cubicBezTo>
                  <a:lnTo>
                    <a:pt x="40386" y="151130"/>
                  </a:lnTo>
                  <a:cubicBezTo>
                    <a:pt x="31496" y="145161"/>
                    <a:pt x="27432" y="141859"/>
                    <a:pt x="23749" y="138049"/>
                  </a:cubicBezTo>
                  <a:lnTo>
                    <a:pt x="16637" y="130175"/>
                  </a:lnTo>
                  <a:cubicBezTo>
                    <a:pt x="10668" y="121539"/>
                    <a:pt x="8255" y="116840"/>
                    <a:pt x="6223" y="111887"/>
                  </a:cubicBezTo>
                  <a:lnTo>
                    <a:pt x="2540" y="101981"/>
                  </a:lnTo>
                  <a:cubicBezTo>
                    <a:pt x="508" y="91567"/>
                    <a:pt x="0" y="86233"/>
                    <a:pt x="0" y="81026"/>
                  </a:cubicBezTo>
                  <a:lnTo>
                    <a:pt x="508" y="70485"/>
                  </a:lnTo>
                  <a:cubicBezTo>
                    <a:pt x="2540" y="59944"/>
                    <a:pt x="4191" y="54864"/>
                    <a:pt x="6223" y="50038"/>
                  </a:cubicBezTo>
                  <a:lnTo>
                    <a:pt x="10795" y="40513"/>
                  </a:lnTo>
                  <a:cubicBezTo>
                    <a:pt x="16764" y="31623"/>
                    <a:pt x="20066" y="27559"/>
                    <a:pt x="23876" y="23876"/>
                  </a:cubicBezTo>
                  <a:lnTo>
                    <a:pt x="31750" y="16764"/>
                  </a:lnTo>
                  <a:cubicBezTo>
                    <a:pt x="40386" y="10668"/>
                    <a:pt x="45085" y="8255"/>
                    <a:pt x="50038" y="6223"/>
                  </a:cubicBezTo>
                  <a:lnTo>
                    <a:pt x="59944" y="2540"/>
                  </a:lnTo>
                  <a:cubicBezTo>
                    <a:pt x="70358" y="508"/>
                    <a:pt x="75692" y="0"/>
                    <a:pt x="81026" y="0"/>
                  </a:cubicBezTo>
                  <a:lnTo>
                    <a:pt x="91567" y="508"/>
                  </a:lnTo>
                  <a:cubicBezTo>
                    <a:pt x="101981" y="2540"/>
                    <a:pt x="107061" y="4191"/>
                    <a:pt x="111887" y="6223"/>
                  </a:cubicBezTo>
                  <a:lnTo>
                    <a:pt x="121412" y="10795"/>
                  </a:lnTo>
                  <a:cubicBezTo>
                    <a:pt x="130302" y="16764"/>
                    <a:pt x="134366" y="20066"/>
                    <a:pt x="138049" y="23876"/>
                  </a:cubicBezTo>
                  <a:lnTo>
                    <a:pt x="145161" y="31750"/>
                  </a:lnTo>
                  <a:cubicBezTo>
                    <a:pt x="151130" y="40640"/>
                    <a:pt x="153543" y="45212"/>
                    <a:pt x="155575" y="50165"/>
                  </a:cubicBezTo>
                  <a:lnTo>
                    <a:pt x="159131" y="60198"/>
                  </a:lnTo>
                  <a:cubicBezTo>
                    <a:pt x="161163" y="70612"/>
                    <a:pt x="161671" y="75946"/>
                    <a:pt x="161671" y="81153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16" id="16"/>
          <p:cNvGrpSpPr>
            <a:grpSpLocks noChangeAspect="true"/>
          </p:cNvGrpSpPr>
          <p:nvPr/>
        </p:nvGrpSpPr>
        <p:grpSpPr>
          <a:xfrm rot="0">
            <a:off x="1457325" y="7210234"/>
            <a:ext cx="161925" cy="161925"/>
            <a:chOff x="0" y="0"/>
            <a:chExt cx="161925" cy="161925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61925" cy="161798"/>
            </a:xfrm>
            <a:custGeom>
              <a:avLst/>
              <a:gdLst/>
              <a:ahLst/>
              <a:cxnLst/>
              <a:rect r="r" b="b" t="t" l="l"/>
              <a:pathLst>
                <a:path h="161798" w="161925">
                  <a:moveTo>
                    <a:pt x="161925" y="81026"/>
                  </a:moveTo>
                  <a:lnTo>
                    <a:pt x="161417" y="91567"/>
                  </a:lnTo>
                  <a:cubicBezTo>
                    <a:pt x="159385" y="101981"/>
                    <a:pt x="157861" y="107061"/>
                    <a:pt x="155829" y="112014"/>
                  </a:cubicBezTo>
                  <a:lnTo>
                    <a:pt x="151257" y="121539"/>
                  </a:lnTo>
                  <a:cubicBezTo>
                    <a:pt x="145288" y="130429"/>
                    <a:pt x="141986" y="134493"/>
                    <a:pt x="138176" y="138176"/>
                  </a:cubicBezTo>
                  <a:lnTo>
                    <a:pt x="130302" y="145288"/>
                  </a:lnTo>
                  <a:cubicBezTo>
                    <a:pt x="121412" y="151257"/>
                    <a:pt x="116840" y="153670"/>
                    <a:pt x="111887" y="155702"/>
                  </a:cubicBezTo>
                  <a:lnTo>
                    <a:pt x="101854" y="159258"/>
                  </a:lnTo>
                  <a:cubicBezTo>
                    <a:pt x="91440" y="161290"/>
                    <a:pt x="86106" y="161798"/>
                    <a:pt x="80899" y="161798"/>
                  </a:cubicBezTo>
                  <a:lnTo>
                    <a:pt x="70358" y="161290"/>
                  </a:lnTo>
                  <a:cubicBezTo>
                    <a:pt x="59944" y="159258"/>
                    <a:pt x="54864" y="157734"/>
                    <a:pt x="49911" y="155702"/>
                  </a:cubicBezTo>
                  <a:lnTo>
                    <a:pt x="40386" y="151130"/>
                  </a:lnTo>
                  <a:cubicBezTo>
                    <a:pt x="31496" y="145161"/>
                    <a:pt x="27432" y="141859"/>
                    <a:pt x="23749" y="138049"/>
                  </a:cubicBezTo>
                  <a:lnTo>
                    <a:pt x="16637" y="130175"/>
                  </a:lnTo>
                  <a:cubicBezTo>
                    <a:pt x="10668" y="121539"/>
                    <a:pt x="8255" y="116840"/>
                    <a:pt x="6223" y="111887"/>
                  </a:cubicBezTo>
                  <a:lnTo>
                    <a:pt x="2540" y="101981"/>
                  </a:lnTo>
                  <a:cubicBezTo>
                    <a:pt x="508" y="91567"/>
                    <a:pt x="0" y="86233"/>
                    <a:pt x="0" y="81026"/>
                  </a:cubicBezTo>
                  <a:lnTo>
                    <a:pt x="508" y="70485"/>
                  </a:lnTo>
                  <a:cubicBezTo>
                    <a:pt x="2540" y="59944"/>
                    <a:pt x="4191" y="54864"/>
                    <a:pt x="6223" y="50038"/>
                  </a:cubicBezTo>
                  <a:lnTo>
                    <a:pt x="10795" y="40513"/>
                  </a:lnTo>
                  <a:cubicBezTo>
                    <a:pt x="16764" y="31623"/>
                    <a:pt x="20066" y="27559"/>
                    <a:pt x="23876" y="23876"/>
                  </a:cubicBezTo>
                  <a:lnTo>
                    <a:pt x="31750" y="16764"/>
                  </a:lnTo>
                  <a:cubicBezTo>
                    <a:pt x="40386" y="10668"/>
                    <a:pt x="45085" y="8255"/>
                    <a:pt x="50038" y="6223"/>
                  </a:cubicBezTo>
                  <a:lnTo>
                    <a:pt x="59944" y="2540"/>
                  </a:lnTo>
                  <a:cubicBezTo>
                    <a:pt x="70358" y="508"/>
                    <a:pt x="75692" y="0"/>
                    <a:pt x="81026" y="0"/>
                  </a:cubicBezTo>
                  <a:lnTo>
                    <a:pt x="91567" y="508"/>
                  </a:lnTo>
                  <a:cubicBezTo>
                    <a:pt x="101981" y="2540"/>
                    <a:pt x="107061" y="4191"/>
                    <a:pt x="111887" y="6223"/>
                  </a:cubicBezTo>
                  <a:lnTo>
                    <a:pt x="121412" y="10795"/>
                  </a:lnTo>
                  <a:cubicBezTo>
                    <a:pt x="130302" y="16764"/>
                    <a:pt x="134366" y="20066"/>
                    <a:pt x="138049" y="23876"/>
                  </a:cubicBezTo>
                  <a:lnTo>
                    <a:pt x="145161" y="31750"/>
                  </a:lnTo>
                  <a:cubicBezTo>
                    <a:pt x="151130" y="40640"/>
                    <a:pt x="153543" y="45212"/>
                    <a:pt x="155575" y="50165"/>
                  </a:cubicBezTo>
                  <a:lnTo>
                    <a:pt x="159131" y="60198"/>
                  </a:lnTo>
                  <a:cubicBezTo>
                    <a:pt x="161163" y="70612"/>
                    <a:pt x="161671" y="75946"/>
                    <a:pt x="161671" y="81153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18" id="18"/>
          <p:cNvGrpSpPr>
            <a:grpSpLocks noChangeAspect="true"/>
          </p:cNvGrpSpPr>
          <p:nvPr/>
        </p:nvGrpSpPr>
        <p:grpSpPr>
          <a:xfrm rot="0">
            <a:off x="1457325" y="7876984"/>
            <a:ext cx="161925" cy="161925"/>
            <a:chOff x="0" y="0"/>
            <a:chExt cx="161925" cy="161925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61925" cy="161798"/>
            </a:xfrm>
            <a:custGeom>
              <a:avLst/>
              <a:gdLst/>
              <a:ahLst/>
              <a:cxnLst/>
              <a:rect r="r" b="b" t="t" l="l"/>
              <a:pathLst>
                <a:path h="161798" w="161925">
                  <a:moveTo>
                    <a:pt x="161925" y="81026"/>
                  </a:moveTo>
                  <a:lnTo>
                    <a:pt x="161417" y="91567"/>
                  </a:lnTo>
                  <a:cubicBezTo>
                    <a:pt x="159385" y="101981"/>
                    <a:pt x="157861" y="107061"/>
                    <a:pt x="155829" y="112014"/>
                  </a:cubicBezTo>
                  <a:lnTo>
                    <a:pt x="151257" y="121539"/>
                  </a:lnTo>
                  <a:cubicBezTo>
                    <a:pt x="145288" y="130429"/>
                    <a:pt x="141986" y="134493"/>
                    <a:pt x="138176" y="138176"/>
                  </a:cubicBezTo>
                  <a:lnTo>
                    <a:pt x="130302" y="145288"/>
                  </a:lnTo>
                  <a:cubicBezTo>
                    <a:pt x="121412" y="151257"/>
                    <a:pt x="116840" y="153670"/>
                    <a:pt x="111887" y="155702"/>
                  </a:cubicBezTo>
                  <a:lnTo>
                    <a:pt x="101854" y="159258"/>
                  </a:lnTo>
                  <a:cubicBezTo>
                    <a:pt x="91440" y="161290"/>
                    <a:pt x="86106" y="161798"/>
                    <a:pt x="80899" y="161798"/>
                  </a:cubicBezTo>
                  <a:lnTo>
                    <a:pt x="70358" y="161290"/>
                  </a:lnTo>
                  <a:cubicBezTo>
                    <a:pt x="59944" y="159258"/>
                    <a:pt x="54864" y="157734"/>
                    <a:pt x="49911" y="155702"/>
                  </a:cubicBezTo>
                  <a:lnTo>
                    <a:pt x="40386" y="151130"/>
                  </a:lnTo>
                  <a:cubicBezTo>
                    <a:pt x="31496" y="145161"/>
                    <a:pt x="27432" y="141859"/>
                    <a:pt x="23749" y="138049"/>
                  </a:cubicBezTo>
                  <a:lnTo>
                    <a:pt x="16637" y="130175"/>
                  </a:lnTo>
                  <a:cubicBezTo>
                    <a:pt x="10668" y="121539"/>
                    <a:pt x="8255" y="116840"/>
                    <a:pt x="6223" y="111887"/>
                  </a:cubicBezTo>
                  <a:lnTo>
                    <a:pt x="2540" y="101981"/>
                  </a:lnTo>
                  <a:cubicBezTo>
                    <a:pt x="508" y="91567"/>
                    <a:pt x="0" y="86233"/>
                    <a:pt x="0" y="81026"/>
                  </a:cubicBezTo>
                  <a:lnTo>
                    <a:pt x="508" y="70485"/>
                  </a:lnTo>
                  <a:cubicBezTo>
                    <a:pt x="2540" y="59944"/>
                    <a:pt x="4191" y="54864"/>
                    <a:pt x="6223" y="50038"/>
                  </a:cubicBezTo>
                  <a:lnTo>
                    <a:pt x="10795" y="40513"/>
                  </a:lnTo>
                  <a:cubicBezTo>
                    <a:pt x="16764" y="31623"/>
                    <a:pt x="20066" y="27559"/>
                    <a:pt x="23876" y="23876"/>
                  </a:cubicBezTo>
                  <a:lnTo>
                    <a:pt x="31750" y="16764"/>
                  </a:lnTo>
                  <a:cubicBezTo>
                    <a:pt x="40386" y="10668"/>
                    <a:pt x="45085" y="8255"/>
                    <a:pt x="50038" y="6223"/>
                  </a:cubicBezTo>
                  <a:lnTo>
                    <a:pt x="59944" y="2540"/>
                  </a:lnTo>
                  <a:cubicBezTo>
                    <a:pt x="70358" y="508"/>
                    <a:pt x="75692" y="0"/>
                    <a:pt x="81026" y="0"/>
                  </a:cubicBezTo>
                  <a:lnTo>
                    <a:pt x="91567" y="508"/>
                  </a:lnTo>
                  <a:cubicBezTo>
                    <a:pt x="101981" y="2540"/>
                    <a:pt x="107061" y="4191"/>
                    <a:pt x="111887" y="6223"/>
                  </a:cubicBezTo>
                  <a:lnTo>
                    <a:pt x="121412" y="10795"/>
                  </a:lnTo>
                  <a:cubicBezTo>
                    <a:pt x="130302" y="16764"/>
                    <a:pt x="134366" y="20066"/>
                    <a:pt x="138049" y="23876"/>
                  </a:cubicBezTo>
                  <a:lnTo>
                    <a:pt x="145161" y="31750"/>
                  </a:lnTo>
                  <a:cubicBezTo>
                    <a:pt x="151130" y="40640"/>
                    <a:pt x="153543" y="45212"/>
                    <a:pt x="155575" y="50165"/>
                  </a:cubicBezTo>
                  <a:lnTo>
                    <a:pt x="159131" y="60198"/>
                  </a:lnTo>
                  <a:cubicBezTo>
                    <a:pt x="161163" y="70612"/>
                    <a:pt x="161671" y="75946"/>
                    <a:pt x="161671" y="81153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20" id="20"/>
          <p:cNvGrpSpPr>
            <a:grpSpLocks noChangeAspect="true"/>
          </p:cNvGrpSpPr>
          <p:nvPr/>
        </p:nvGrpSpPr>
        <p:grpSpPr>
          <a:xfrm rot="0">
            <a:off x="14857085" y="1547708"/>
            <a:ext cx="3430915" cy="1444819"/>
            <a:chOff x="0" y="0"/>
            <a:chExt cx="3430918" cy="1444816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21590"/>
              <a:ext cx="3430905" cy="1423035"/>
            </a:xfrm>
            <a:custGeom>
              <a:avLst/>
              <a:gdLst/>
              <a:ahLst/>
              <a:cxnLst/>
              <a:rect r="r" b="b" t="t" l="l"/>
              <a:pathLst>
                <a:path h="1423035" w="3430905">
                  <a:moveTo>
                    <a:pt x="2329815" y="240284"/>
                  </a:moveTo>
                  <a:cubicBezTo>
                    <a:pt x="2387346" y="264414"/>
                    <a:pt x="2437130" y="306451"/>
                    <a:pt x="2456688" y="367665"/>
                  </a:cubicBezTo>
                  <a:cubicBezTo>
                    <a:pt x="2487295" y="463296"/>
                    <a:pt x="2417318" y="552577"/>
                    <a:pt x="2352548" y="614934"/>
                  </a:cubicBezTo>
                  <a:cubicBezTo>
                    <a:pt x="2317750" y="648335"/>
                    <a:pt x="2279523" y="677418"/>
                    <a:pt x="2238121" y="702183"/>
                  </a:cubicBezTo>
                  <a:cubicBezTo>
                    <a:pt x="2196719" y="726948"/>
                    <a:pt x="2152904" y="746633"/>
                    <a:pt x="2107057" y="761238"/>
                  </a:cubicBezTo>
                  <a:cubicBezTo>
                    <a:pt x="2066798" y="774065"/>
                    <a:pt x="2021967" y="786638"/>
                    <a:pt x="1978787" y="786638"/>
                  </a:cubicBezTo>
                  <a:cubicBezTo>
                    <a:pt x="1973326" y="786638"/>
                    <a:pt x="1967865" y="786384"/>
                    <a:pt x="1962404" y="786003"/>
                  </a:cubicBezTo>
                  <a:lnTo>
                    <a:pt x="1931543" y="778764"/>
                  </a:lnTo>
                  <a:cubicBezTo>
                    <a:pt x="1921637" y="774954"/>
                    <a:pt x="1912366" y="769747"/>
                    <a:pt x="1903984" y="763270"/>
                  </a:cubicBezTo>
                  <a:lnTo>
                    <a:pt x="1881759" y="740791"/>
                  </a:lnTo>
                  <a:cubicBezTo>
                    <a:pt x="1875409" y="732282"/>
                    <a:pt x="1870329" y="723011"/>
                    <a:pt x="1866646" y="712978"/>
                  </a:cubicBezTo>
                  <a:cubicBezTo>
                    <a:pt x="1829181" y="622808"/>
                    <a:pt x="1885950" y="534035"/>
                    <a:pt x="1948561" y="472059"/>
                  </a:cubicBezTo>
                  <a:cubicBezTo>
                    <a:pt x="2055368" y="366522"/>
                    <a:pt x="2189861" y="294259"/>
                    <a:pt x="2329942" y="240157"/>
                  </a:cubicBezTo>
                  <a:close/>
                  <a:moveTo>
                    <a:pt x="3430905" y="0"/>
                  </a:moveTo>
                  <a:cubicBezTo>
                    <a:pt x="3134106" y="19939"/>
                    <a:pt x="2838704" y="57404"/>
                    <a:pt x="2551430" y="136779"/>
                  </a:cubicBezTo>
                  <a:cubicBezTo>
                    <a:pt x="2475865" y="157607"/>
                    <a:pt x="2400300" y="181102"/>
                    <a:pt x="2326513" y="209423"/>
                  </a:cubicBezTo>
                  <a:cubicBezTo>
                    <a:pt x="2284095" y="194818"/>
                    <a:pt x="2240534" y="187452"/>
                    <a:pt x="2195703" y="187452"/>
                  </a:cubicBezTo>
                  <a:cubicBezTo>
                    <a:pt x="2195576" y="187452"/>
                    <a:pt x="2195449" y="187452"/>
                    <a:pt x="2195322" y="187452"/>
                  </a:cubicBezTo>
                  <a:cubicBezTo>
                    <a:pt x="2193290" y="187452"/>
                    <a:pt x="2191258" y="187452"/>
                    <a:pt x="2189226" y="187452"/>
                  </a:cubicBezTo>
                  <a:cubicBezTo>
                    <a:pt x="2088007" y="187452"/>
                    <a:pt x="1985137" y="208915"/>
                    <a:pt x="1886331" y="228727"/>
                  </a:cubicBezTo>
                  <a:cubicBezTo>
                    <a:pt x="1790192" y="248031"/>
                    <a:pt x="1694942" y="271780"/>
                    <a:pt x="1600708" y="299847"/>
                  </a:cubicBezTo>
                  <a:cubicBezTo>
                    <a:pt x="1413002" y="355727"/>
                    <a:pt x="1231519" y="427355"/>
                    <a:pt x="1056259" y="514985"/>
                  </a:cubicBezTo>
                  <a:cubicBezTo>
                    <a:pt x="879475" y="602742"/>
                    <a:pt x="711835" y="705612"/>
                    <a:pt x="553466" y="823468"/>
                  </a:cubicBezTo>
                  <a:cubicBezTo>
                    <a:pt x="395097" y="941324"/>
                    <a:pt x="248412" y="1072134"/>
                    <a:pt x="113284" y="1216279"/>
                  </a:cubicBezTo>
                  <a:lnTo>
                    <a:pt x="26670" y="1313307"/>
                  </a:lnTo>
                  <a:cubicBezTo>
                    <a:pt x="26670" y="1276858"/>
                    <a:pt x="30607" y="1239774"/>
                    <a:pt x="32639" y="1203579"/>
                  </a:cubicBezTo>
                  <a:lnTo>
                    <a:pt x="40132" y="1079246"/>
                  </a:lnTo>
                  <a:cubicBezTo>
                    <a:pt x="40513" y="1073531"/>
                    <a:pt x="36322" y="1070610"/>
                    <a:pt x="31877" y="1070610"/>
                  </a:cubicBezTo>
                  <a:cubicBezTo>
                    <a:pt x="27432" y="1070610"/>
                    <a:pt x="22733" y="1073531"/>
                    <a:pt x="22225" y="1079246"/>
                  </a:cubicBezTo>
                  <a:lnTo>
                    <a:pt x="12065" y="1200277"/>
                  </a:lnTo>
                  <a:cubicBezTo>
                    <a:pt x="8382" y="1241298"/>
                    <a:pt x="7493" y="1283843"/>
                    <a:pt x="381" y="1324356"/>
                  </a:cubicBezTo>
                  <a:lnTo>
                    <a:pt x="0" y="1331214"/>
                  </a:lnTo>
                  <a:lnTo>
                    <a:pt x="6223" y="1339723"/>
                  </a:lnTo>
                  <a:cubicBezTo>
                    <a:pt x="98806" y="1368806"/>
                    <a:pt x="188341" y="1395603"/>
                    <a:pt x="277749" y="1422781"/>
                  </a:cubicBezTo>
                  <a:lnTo>
                    <a:pt x="284988" y="1423035"/>
                  </a:lnTo>
                  <a:lnTo>
                    <a:pt x="293624" y="1416304"/>
                  </a:lnTo>
                  <a:lnTo>
                    <a:pt x="295275" y="1405382"/>
                  </a:lnTo>
                  <a:lnTo>
                    <a:pt x="288925" y="1396365"/>
                  </a:lnTo>
                  <a:cubicBezTo>
                    <a:pt x="204470" y="1370965"/>
                    <a:pt x="123698" y="1346454"/>
                    <a:pt x="42672" y="1322705"/>
                  </a:cubicBezTo>
                  <a:cubicBezTo>
                    <a:pt x="164846" y="1184656"/>
                    <a:pt x="297434" y="1057402"/>
                    <a:pt x="440309" y="941070"/>
                  </a:cubicBezTo>
                  <a:cubicBezTo>
                    <a:pt x="583184" y="824738"/>
                    <a:pt x="734822" y="720852"/>
                    <a:pt x="894842" y="629539"/>
                  </a:cubicBezTo>
                  <a:cubicBezTo>
                    <a:pt x="1057529" y="536448"/>
                    <a:pt x="1226693" y="457581"/>
                    <a:pt x="1402588" y="393065"/>
                  </a:cubicBezTo>
                  <a:cubicBezTo>
                    <a:pt x="1578483" y="328549"/>
                    <a:pt x="1758569" y="279273"/>
                    <a:pt x="1942719" y="245110"/>
                  </a:cubicBezTo>
                  <a:cubicBezTo>
                    <a:pt x="2021205" y="230759"/>
                    <a:pt x="2103120" y="214376"/>
                    <a:pt x="2183892" y="214376"/>
                  </a:cubicBezTo>
                  <a:cubicBezTo>
                    <a:pt x="2203069" y="214376"/>
                    <a:pt x="2222119" y="215265"/>
                    <a:pt x="2241042" y="217297"/>
                  </a:cubicBezTo>
                  <a:lnTo>
                    <a:pt x="2285746" y="225425"/>
                  </a:lnTo>
                  <a:cubicBezTo>
                    <a:pt x="2177288" y="268605"/>
                    <a:pt x="2077339" y="326263"/>
                    <a:pt x="1985772" y="398780"/>
                  </a:cubicBezTo>
                  <a:cubicBezTo>
                    <a:pt x="1912747" y="458089"/>
                    <a:pt x="1834769" y="535432"/>
                    <a:pt x="1825498" y="634619"/>
                  </a:cubicBezTo>
                  <a:cubicBezTo>
                    <a:pt x="1818005" y="715899"/>
                    <a:pt x="1866138" y="802767"/>
                    <a:pt x="1951609" y="814197"/>
                  </a:cubicBezTo>
                  <a:cubicBezTo>
                    <a:pt x="1960499" y="815340"/>
                    <a:pt x="1969516" y="815975"/>
                    <a:pt x="1978660" y="815975"/>
                  </a:cubicBezTo>
                  <a:cubicBezTo>
                    <a:pt x="2018411" y="815975"/>
                    <a:pt x="2059305" y="805688"/>
                    <a:pt x="2096770" y="794893"/>
                  </a:cubicBezTo>
                  <a:cubicBezTo>
                    <a:pt x="2144522" y="781050"/>
                    <a:pt x="2190115" y="762127"/>
                    <a:pt x="2233549" y="738124"/>
                  </a:cubicBezTo>
                  <a:cubicBezTo>
                    <a:pt x="2276729" y="715010"/>
                    <a:pt x="2316480" y="687197"/>
                    <a:pt x="2352929" y="654558"/>
                  </a:cubicBezTo>
                  <a:cubicBezTo>
                    <a:pt x="2389378" y="621919"/>
                    <a:pt x="2421509" y="585343"/>
                    <a:pt x="2449195" y="544957"/>
                  </a:cubicBezTo>
                  <a:cubicBezTo>
                    <a:pt x="2463419" y="524764"/>
                    <a:pt x="2474214" y="502920"/>
                    <a:pt x="2481580" y="479425"/>
                  </a:cubicBezTo>
                  <a:cubicBezTo>
                    <a:pt x="2488946" y="455930"/>
                    <a:pt x="2492502" y="431800"/>
                    <a:pt x="2492375" y="407035"/>
                  </a:cubicBezTo>
                  <a:cubicBezTo>
                    <a:pt x="2491105" y="386715"/>
                    <a:pt x="2486787" y="367157"/>
                    <a:pt x="2479421" y="348234"/>
                  </a:cubicBezTo>
                  <a:cubicBezTo>
                    <a:pt x="2472055" y="329311"/>
                    <a:pt x="2462022" y="311912"/>
                    <a:pt x="2449449" y="296037"/>
                  </a:cubicBezTo>
                  <a:cubicBezTo>
                    <a:pt x="2426716" y="266954"/>
                    <a:pt x="2399030" y="243713"/>
                    <a:pt x="2366264" y="226695"/>
                  </a:cubicBezTo>
                  <a:lnTo>
                    <a:pt x="2469134" y="192278"/>
                  </a:lnTo>
                  <a:cubicBezTo>
                    <a:pt x="2781300" y="95377"/>
                    <a:pt x="3105531" y="52451"/>
                    <a:pt x="3430905" y="30480"/>
                  </a:cubicBezTo>
                  <a:lnTo>
                    <a:pt x="3430905" y="30480"/>
                  </a:lnTo>
                  <a:lnTo>
                    <a:pt x="3430905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Freeform 22" id="22"/>
          <p:cNvSpPr/>
          <p:nvPr/>
        </p:nvSpPr>
        <p:spPr>
          <a:xfrm flipH="false" flipV="false" rot="0">
            <a:off x="6150471" y="2987078"/>
            <a:ext cx="8051458" cy="5330065"/>
          </a:xfrm>
          <a:custGeom>
            <a:avLst/>
            <a:gdLst/>
            <a:ahLst/>
            <a:cxnLst/>
            <a:rect r="r" b="b" t="t" l="l"/>
            <a:pathLst>
              <a:path h="5330065" w="8051458">
                <a:moveTo>
                  <a:pt x="0" y="0"/>
                </a:moveTo>
                <a:lnTo>
                  <a:pt x="8051458" y="0"/>
                </a:lnTo>
                <a:lnTo>
                  <a:pt x="8051458" y="5330065"/>
                </a:lnTo>
                <a:lnTo>
                  <a:pt x="0" y="533006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3098302" y="984542"/>
            <a:ext cx="12333056" cy="20872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76"/>
              </a:lnSpc>
            </a:pPr>
            <a:r>
              <a:rPr lang="en-US" sz="7899" spc="473">
                <a:solidFill>
                  <a:srgbClr val="000000"/>
                </a:solidFill>
                <a:latin typeface="Perandory"/>
              </a:rPr>
              <a:t>2.2.ESTRUCTURA DE SISTEMAS DE INFORMACIÓN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841154" y="2920403"/>
            <a:ext cx="2792749" cy="45734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49"/>
              </a:lnSpc>
            </a:pPr>
            <a:r>
              <a:rPr lang="en-US" sz="3762">
                <a:solidFill>
                  <a:srgbClr val="000000"/>
                </a:solidFill>
                <a:latin typeface="Quicksand Medium"/>
              </a:rPr>
              <a:t>Listas Arreglos Conjuntos Diccionarios Pilas Colas Árboles Gráficos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028700" y="8254403"/>
            <a:ext cx="16555269" cy="1979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249"/>
              </a:lnSpc>
            </a:pPr>
            <a:r>
              <a:rPr lang="en-US" sz="3762">
                <a:solidFill>
                  <a:srgbClr val="000000"/>
                </a:solidFill>
                <a:latin typeface="Quicksand Medium"/>
              </a:rPr>
              <a:t>Cada estructura tiene sus propias características y se utiliza para diferentes situaciones y problemas. Aprenderemos cómo utilizar estas estructuras y cómo seleccionar la más adecuada para cada caso.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1592199"/>
            <a:ext cx="18288000" cy="13468350"/>
          </a:xfrm>
          <a:custGeom>
            <a:avLst/>
            <a:gdLst/>
            <a:ahLst/>
            <a:cxnLst/>
            <a:rect r="r" b="b" t="t" l="l"/>
            <a:pathLst>
              <a:path h="13468350" w="18288000">
                <a:moveTo>
                  <a:pt x="0" y="0"/>
                </a:moveTo>
                <a:lnTo>
                  <a:pt x="18288000" y="0"/>
                </a:lnTo>
                <a:lnTo>
                  <a:pt x="18288000" y="13468350"/>
                </a:lnTo>
                <a:lnTo>
                  <a:pt x="0" y="134683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243090" y="-243021"/>
            <a:ext cx="7403106" cy="3164653"/>
          </a:xfrm>
          <a:custGeom>
            <a:avLst/>
            <a:gdLst/>
            <a:ahLst/>
            <a:cxnLst/>
            <a:rect r="r" b="b" t="t" l="l"/>
            <a:pathLst>
              <a:path h="3164653" w="7403106">
                <a:moveTo>
                  <a:pt x="0" y="0"/>
                </a:moveTo>
                <a:lnTo>
                  <a:pt x="7403106" y="0"/>
                </a:lnTo>
                <a:lnTo>
                  <a:pt x="7403106" y="3164653"/>
                </a:lnTo>
                <a:lnTo>
                  <a:pt x="0" y="31646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4857085" y="1547708"/>
            <a:ext cx="3430915" cy="1444819"/>
            <a:chOff x="0" y="0"/>
            <a:chExt cx="3430918" cy="144481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21590"/>
              <a:ext cx="3430905" cy="1423035"/>
            </a:xfrm>
            <a:custGeom>
              <a:avLst/>
              <a:gdLst/>
              <a:ahLst/>
              <a:cxnLst/>
              <a:rect r="r" b="b" t="t" l="l"/>
              <a:pathLst>
                <a:path h="1423035" w="3430905">
                  <a:moveTo>
                    <a:pt x="2329815" y="240284"/>
                  </a:moveTo>
                  <a:cubicBezTo>
                    <a:pt x="2387346" y="264414"/>
                    <a:pt x="2437130" y="306451"/>
                    <a:pt x="2456688" y="367665"/>
                  </a:cubicBezTo>
                  <a:cubicBezTo>
                    <a:pt x="2487295" y="463296"/>
                    <a:pt x="2417318" y="552577"/>
                    <a:pt x="2352548" y="614934"/>
                  </a:cubicBezTo>
                  <a:cubicBezTo>
                    <a:pt x="2317750" y="648335"/>
                    <a:pt x="2279523" y="677418"/>
                    <a:pt x="2238121" y="702183"/>
                  </a:cubicBezTo>
                  <a:cubicBezTo>
                    <a:pt x="2196719" y="726948"/>
                    <a:pt x="2152904" y="746633"/>
                    <a:pt x="2107057" y="761238"/>
                  </a:cubicBezTo>
                  <a:cubicBezTo>
                    <a:pt x="2066798" y="774065"/>
                    <a:pt x="2021967" y="786638"/>
                    <a:pt x="1978787" y="786638"/>
                  </a:cubicBezTo>
                  <a:cubicBezTo>
                    <a:pt x="1973326" y="786638"/>
                    <a:pt x="1967865" y="786384"/>
                    <a:pt x="1962404" y="786003"/>
                  </a:cubicBezTo>
                  <a:lnTo>
                    <a:pt x="1931543" y="778764"/>
                  </a:lnTo>
                  <a:cubicBezTo>
                    <a:pt x="1921637" y="774954"/>
                    <a:pt x="1912366" y="769747"/>
                    <a:pt x="1903984" y="763270"/>
                  </a:cubicBezTo>
                  <a:lnTo>
                    <a:pt x="1881759" y="740791"/>
                  </a:lnTo>
                  <a:cubicBezTo>
                    <a:pt x="1875409" y="732282"/>
                    <a:pt x="1870329" y="723011"/>
                    <a:pt x="1866646" y="712978"/>
                  </a:cubicBezTo>
                  <a:cubicBezTo>
                    <a:pt x="1829181" y="622808"/>
                    <a:pt x="1885950" y="534035"/>
                    <a:pt x="1948561" y="472059"/>
                  </a:cubicBezTo>
                  <a:cubicBezTo>
                    <a:pt x="2055368" y="366522"/>
                    <a:pt x="2189861" y="294259"/>
                    <a:pt x="2329942" y="240157"/>
                  </a:cubicBezTo>
                  <a:close/>
                  <a:moveTo>
                    <a:pt x="3430905" y="0"/>
                  </a:moveTo>
                  <a:cubicBezTo>
                    <a:pt x="3134106" y="19939"/>
                    <a:pt x="2838704" y="57404"/>
                    <a:pt x="2551430" y="136779"/>
                  </a:cubicBezTo>
                  <a:cubicBezTo>
                    <a:pt x="2475865" y="157607"/>
                    <a:pt x="2400300" y="181102"/>
                    <a:pt x="2326513" y="209423"/>
                  </a:cubicBezTo>
                  <a:cubicBezTo>
                    <a:pt x="2284095" y="194818"/>
                    <a:pt x="2240534" y="187452"/>
                    <a:pt x="2195703" y="187452"/>
                  </a:cubicBezTo>
                  <a:cubicBezTo>
                    <a:pt x="2195576" y="187452"/>
                    <a:pt x="2195449" y="187452"/>
                    <a:pt x="2195322" y="187452"/>
                  </a:cubicBezTo>
                  <a:cubicBezTo>
                    <a:pt x="2193290" y="187452"/>
                    <a:pt x="2191258" y="187452"/>
                    <a:pt x="2189226" y="187452"/>
                  </a:cubicBezTo>
                  <a:cubicBezTo>
                    <a:pt x="2088007" y="187452"/>
                    <a:pt x="1985137" y="208915"/>
                    <a:pt x="1886331" y="228727"/>
                  </a:cubicBezTo>
                  <a:cubicBezTo>
                    <a:pt x="1790192" y="248031"/>
                    <a:pt x="1694942" y="271780"/>
                    <a:pt x="1600708" y="299847"/>
                  </a:cubicBezTo>
                  <a:cubicBezTo>
                    <a:pt x="1413002" y="355727"/>
                    <a:pt x="1231519" y="427355"/>
                    <a:pt x="1056259" y="514985"/>
                  </a:cubicBezTo>
                  <a:cubicBezTo>
                    <a:pt x="879475" y="602742"/>
                    <a:pt x="711835" y="705612"/>
                    <a:pt x="553466" y="823468"/>
                  </a:cubicBezTo>
                  <a:cubicBezTo>
                    <a:pt x="395097" y="941324"/>
                    <a:pt x="248412" y="1072134"/>
                    <a:pt x="113284" y="1216279"/>
                  </a:cubicBezTo>
                  <a:lnTo>
                    <a:pt x="26670" y="1313307"/>
                  </a:lnTo>
                  <a:cubicBezTo>
                    <a:pt x="26670" y="1276858"/>
                    <a:pt x="30607" y="1239774"/>
                    <a:pt x="32639" y="1203579"/>
                  </a:cubicBezTo>
                  <a:lnTo>
                    <a:pt x="40132" y="1079246"/>
                  </a:lnTo>
                  <a:cubicBezTo>
                    <a:pt x="40513" y="1073531"/>
                    <a:pt x="36322" y="1070610"/>
                    <a:pt x="31877" y="1070610"/>
                  </a:cubicBezTo>
                  <a:cubicBezTo>
                    <a:pt x="27432" y="1070610"/>
                    <a:pt x="22733" y="1073531"/>
                    <a:pt x="22225" y="1079246"/>
                  </a:cubicBezTo>
                  <a:lnTo>
                    <a:pt x="12065" y="1200277"/>
                  </a:lnTo>
                  <a:cubicBezTo>
                    <a:pt x="8382" y="1241298"/>
                    <a:pt x="7493" y="1283843"/>
                    <a:pt x="381" y="1324356"/>
                  </a:cubicBezTo>
                  <a:lnTo>
                    <a:pt x="0" y="1331214"/>
                  </a:lnTo>
                  <a:lnTo>
                    <a:pt x="6223" y="1339723"/>
                  </a:lnTo>
                  <a:cubicBezTo>
                    <a:pt x="98806" y="1368806"/>
                    <a:pt x="188341" y="1395603"/>
                    <a:pt x="277749" y="1422781"/>
                  </a:cubicBezTo>
                  <a:lnTo>
                    <a:pt x="284988" y="1423035"/>
                  </a:lnTo>
                  <a:lnTo>
                    <a:pt x="293624" y="1416304"/>
                  </a:lnTo>
                  <a:lnTo>
                    <a:pt x="295275" y="1405382"/>
                  </a:lnTo>
                  <a:lnTo>
                    <a:pt x="288925" y="1396365"/>
                  </a:lnTo>
                  <a:cubicBezTo>
                    <a:pt x="204470" y="1370965"/>
                    <a:pt x="123698" y="1346454"/>
                    <a:pt x="42672" y="1322705"/>
                  </a:cubicBezTo>
                  <a:cubicBezTo>
                    <a:pt x="164846" y="1184656"/>
                    <a:pt x="297434" y="1057402"/>
                    <a:pt x="440309" y="941070"/>
                  </a:cubicBezTo>
                  <a:cubicBezTo>
                    <a:pt x="583184" y="824738"/>
                    <a:pt x="734822" y="720852"/>
                    <a:pt x="894842" y="629539"/>
                  </a:cubicBezTo>
                  <a:cubicBezTo>
                    <a:pt x="1057529" y="536448"/>
                    <a:pt x="1226693" y="457581"/>
                    <a:pt x="1402588" y="393065"/>
                  </a:cubicBezTo>
                  <a:cubicBezTo>
                    <a:pt x="1578483" y="328549"/>
                    <a:pt x="1758569" y="279273"/>
                    <a:pt x="1942719" y="245110"/>
                  </a:cubicBezTo>
                  <a:cubicBezTo>
                    <a:pt x="2021205" y="230759"/>
                    <a:pt x="2103120" y="214376"/>
                    <a:pt x="2183892" y="214376"/>
                  </a:cubicBezTo>
                  <a:cubicBezTo>
                    <a:pt x="2203069" y="214376"/>
                    <a:pt x="2222119" y="215265"/>
                    <a:pt x="2241042" y="217297"/>
                  </a:cubicBezTo>
                  <a:lnTo>
                    <a:pt x="2285746" y="225425"/>
                  </a:lnTo>
                  <a:cubicBezTo>
                    <a:pt x="2177288" y="268605"/>
                    <a:pt x="2077339" y="326263"/>
                    <a:pt x="1985772" y="398780"/>
                  </a:cubicBezTo>
                  <a:cubicBezTo>
                    <a:pt x="1912747" y="458089"/>
                    <a:pt x="1834769" y="535432"/>
                    <a:pt x="1825498" y="634619"/>
                  </a:cubicBezTo>
                  <a:cubicBezTo>
                    <a:pt x="1818005" y="715899"/>
                    <a:pt x="1866138" y="802767"/>
                    <a:pt x="1951609" y="814197"/>
                  </a:cubicBezTo>
                  <a:cubicBezTo>
                    <a:pt x="1960499" y="815340"/>
                    <a:pt x="1969516" y="815975"/>
                    <a:pt x="1978660" y="815975"/>
                  </a:cubicBezTo>
                  <a:cubicBezTo>
                    <a:pt x="2018411" y="815975"/>
                    <a:pt x="2059305" y="805688"/>
                    <a:pt x="2096770" y="794893"/>
                  </a:cubicBezTo>
                  <a:cubicBezTo>
                    <a:pt x="2144522" y="781050"/>
                    <a:pt x="2190115" y="762127"/>
                    <a:pt x="2233549" y="738124"/>
                  </a:cubicBezTo>
                  <a:cubicBezTo>
                    <a:pt x="2276729" y="715010"/>
                    <a:pt x="2316480" y="687197"/>
                    <a:pt x="2352929" y="654558"/>
                  </a:cubicBezTo>
                  <a:cubicBezTo>
                    <a:pt x="2389378" y="621919"/>
                    <a:pt x="2421509" y="585343"/>
                    <a:pt x="2449195" y="544957"/>
                  </a:cubicBezTo>
                  <a:cubicBezTo>
                    <a:pt x="2463419" y="524764"/>
                    <a:pt x="2474214" y="502920"/>
                    <a:pt x="2481580" y="479425"/>
                  </a:cubicBezTo>
                  <a:cubicBezTo>
                    <a:pt x="2488946" y="455930"/>
                    <a:pt x="2492502" y="431800"/>
                    <a:pt x="2492375" y="407035"/>
                  </a:cubicBezTo>
                  <a:cubicBezTo>
                    <a:pt x="2491105" y="386715"/>
                    <a:pt x="2486787" y="367157"/>
                    <a:pt x="2479421" y="348234"/>
                  </a:cubicBezTo>
                  <a:cubicBezTo>
                    <a:pt x="2472055" y="329311"/>
                    <a:pt x="2462022" y="311912"/>
                    <a:pt x="2449449" y="296037"/>
                  </a:cubicBezTo>
                  <a:cubicBezTo>
                    <a:pt x="2426716" y="266954"/>
                    <a:pt x="2399030" y="243713"/>
                    <a:pt x="2366264" y="226695"/>
                  </a:cubicBezTo>
                  <a:lnTo>
                    <a:pt x="2469134" y="192278"/>
                  </a:lnTo>
                  <a:cubicBezTo>
                    <a:pt x="2781300" y="95377"/>
                    <a:pt x="3105531" y="52451"/>
                    <a:pt x="3430905" y="30480"/>
                  </a:cubicBezTo>
                  <a:lnTo>
                    <a:pt x="3430905" y="30480"/>
                  </a:lnTo>
                  <a:lnTo>
                    <a:pt x="3430905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1519838" y="588093"/>
            <a:ext cx="16054226" cy="30555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76"/>
              </a:lnSpc>
            </a:pPr>
            <a:r>
              <a:rPr lang="en-US" sz="7899" spc="473">
                <a:solidFill>
                  <a:srgbClr val="000000"/>
                </a:solidFill>
                <a:latin typeface="Perandory"/>
              </a:rPr>
              <a:t>2.2.1. cOMPONENTES DE UN SISTEMA DE INFORMACIÓN</a:t>
            </a:r>
          </a:p>
          <a:p>
            <a:pPr algn="ctr">
              <a:lnSpc>
                <a:spcPts val="4948"/>
              </a:lnSpc>
            </a:pPr>
            <a:r>
              <a:rPr lang="en-US" sz="3562" spc="49">
                <a:solidFill>
                  <a:srgbClr val="000000"/>
                </a:solidFill>
                <a:latin typeface="Quicksand"/>
              </a:rPr>
              <a:t>1.</a:t>
            </a:r>
            <a:r>
              <a:rPr lang="en-US" sz="3562" spc="49">
                <a:solidFill>
                  <a:srgbClr val="000000"/>
                </a:solidFill>
                <a:latin typeface="Quicksand Medium"/>
              </a:rPr>
              <a:t>.</a:t>
            </a:r>
            <a:r>
              <a:rPr lang="en-US" sz="3562" spc="49">
                <a:solidFill>
                  <a:srgbClr val="000000"/>
                </a:solidFill>
                <a:latin typeface="Quicksand Bold"/>
              </a:rPr>
              <a:t>Entradas de datos:</a:t>
            </a:r>
            <a:r>
              <a:rPr lang="en-US" sz="3562" spc="49">
                <a:solidFill>
                  <a:srgbClr val="000000"/>
                </a:solidFill>
                <a:latin typeface="Quicksand Medium"/>
              </a:rPr>
              <a:t> </a:t>
            </a:r>
            <a:r>
              <a:rPr lang="en-US" sz="3562" spc="49">
                <a:solidFill>
                  <a:srgbClr val="000000"/>
                </a:solidFill>
                <a:latin typeface="Quicksand"/>
              </a:rPr>
              <a:t>Recopila la información que entra al sistema desde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797844" y="3533994"/>
            <a:ext cx="3553435" cy="6152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48"/>
              </a:lnSpc>
            </a:pPr>
            <a:r>
              <a:rPr lang="en-US" sz="3562">
                <a:solidFill>
                  <a:srgbClr val="000000"/>
                </a:solidFill>
                <a:latin typeface="Quicksand"/>
              </a:rPr>
              <a:t>diversas fuentes.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414015" y="4162644"/>
            <a:ext cx="16162096" cy="654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48"/>
              </a:lnSpc>
            </a:pPr>
            <a:r>
              <a:rPr lang="en-US" sz="3562">
                <a:solidFill>
                  <a:srgbClr val="000000"/>
                </a:solidFill>
                <a:latin typeface="Quicksand"/>
              </a:rPr>
              <a:t>2.</a:t>
            </a:r>
            <a:r>
              <a:rPr lang="en-US" sz="3562">
                <a:solidFill>
                  <a:srgbClr val="000000"/>
                </a:solidFill>
                <a:latin typeface="Quicksand Bold"/>
              </a:rPr>
              <a:t>Procesamiento de datos</a:t>
            </a:r>
            <a:r>
              <a:rPr lang="en-US" sz="3562">
                <a:solidFill>
                  <a:srgbClr val="000000"/>
                </a:solidFill>
                <a:latin typeface="Quicksand"/>
              </a:rPr>
              <a:t>: Transforma los datos en información útil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797844" y="4791294"/>
            <a:ext cx="6458950" cy="6152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48"/>
              </a:lnSpc>
            </a:pPr>
            <a:r>
              <a:rPr lang="en-US" sz="3562">
                <a:solidFill>
                  <a:srgbClr val="000000"/>
                </a:solidFill>
                <a:latin typeface="Quicksand"/>
              </a:rPr>
              <a:t>mediante operaciones lógicas.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35303" y="5419944"/>
            <a:ext cx="16140379" cy="654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48"/>
              </a:lnSpc>
            </a:pPr>
            <a:r>
              <a:rPr lang="en-US" sz="3562" spc="60">
                <a:solidFill>
                  <a:srgbClr val="000000"/>
                </a:solidFill>
                <a:latin typeface="Quicksand"/>
              </a:rPr>
              <a:t>3.</a:t>
            </a:r>
            <a:r>
              <a:rPr lang="en-US" sz="3562" spc="60">
                <a:solidFill>
                  <a:srgbClr val="000000"/>
                </a:solidFill>
                <a:latin typeface="Quicksand Bold"/>
              </a:rPr>
              <a:t>Almacenamiento de datos:</a:t>
            </a:r>
            <a:r>
              <a:rPr lang="en-US" sz="3562" spc="60">
                <a:solidFill>
                  <a:srgbClr val="000000"/>
                </a:solidFill>
                <a:latin typeface="Quicksand"/>
              </a:rPr>
              <a:t> Guarda la información procesada en bases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797844" y="6048594"/>
            <a:ext cx="9613659" cy="6152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48"/>
              </a:lnSpc>
            </a:pPr>
            <a:r>
              <a:rPr lang="en-US" sz="3562">
                <a:solidFill>
                  <a:srgbClr val="000000"/>
                </a:solidFill>
                <a:latin typeface="Quicksand"/>
              </a:rPr>
              <a:t>de datos u otros medios de almacenamiento.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418930" y="6677244"/>
            <a:ext cx="16157210" cy="654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48"/>
              </a:lnSpc>
            </a:pPr>
            <a:r>
              <a:rPr lang="en-US" sz="3562" spc="28">
                <a:solidFill>
                  <a:srgbClr val="000000"/>
                </a:solidFill>
                <a:latin typeface="Quicksand"/>
              </a:rPr>
              <a:t>4.</a:t>
            </a:r>
            <a:r>
              <a:rPr lang="en-US" sz="3562" spc="28">
                <a:solidFill>
                  <a:srgbClr val="000000"/>
                </a:solidFill>
                <a:latin typeface="Quicksand Bold"/>
              </a:rPr>
              <a:t>Salidas de información:</a:t>
            </a:r>
            <a:r>
              <a:rPr lang="en-US" sz="3562" spc="28">
                <a:solidFill>
                  <a:srgbClr val="000000"/>
                </a:solidFill>
                <a:latin typeface="Quicksand"/>
              </a:rPr>
              <a:t> Presenta la información procesada en formatos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797844" y="7305894"/>
            <a:ext cx="6940277" cy="6152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48"/>
              </a:lnSpc>
            </a:pPr>
            <a:r>
              <a:rPr lang="en-US" sz="3562">
                <a:solidFill>
                  <a:srgbClr val="000000"/>
                </a:solidFill>
                <a:latin typeface="Quicksand"/>
              </a:rPr>
              <a:t>comprensibles para los usuarios.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422206" y="7934544"/>
            <a:ext cx="16153628" cy="654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48"/>
              </a:lnSpc>
            </a:pPr>
            <a:r>
              <a:rPr lang="en-US" sz="3562">
                <a:solidFill>
                  <a:srgbClr val="000000"/>
                </a:solidFill>
                <a:latin typeface="Quicksand"/>
              </a:rPr>
              <a:t>5.</a:t>
            </a:r>
            <a:r>
              <a:rPr lang="en-US" sz="3562">
                <a:solidFill>
                  <a:srgbClr val="000000"/>
                </a:solidFill>
                <a:latin typeface="Quicksand Bold"/>
              </a:rPr>
              <a:t>Mecanismos de control:</a:t>
            </a:r>
            <a:r>
              <a:rPr lang="en-US" sz="3562">
                <a:solidFill>
                  <a:srgbClr val="000000"/>
                </a:solidFill>
                <a:latin typeface="Quicksand"/>
              </a:rPr>
              <a:t> Garantiza la seguridad, integridad y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797844" y="8563194"/>
            <a:ext cx="9870243" cy="6152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48"/>
              </a:lnSpc>
            </a:pPr>
            <a:r>
              <a:rPr lang="en-US" sz="3562">
                <a:solidFill>
                  <a:srgbClr val="000000"/>
                </a:solidFill>
                <a:latin typeface="Quicksand"/>
              </a:rPr>
              <a:t>confidencialidad de los datos y la información.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DAGIiOoNxbA</dc:identifier>
  <dcterms:modified xsi:type="dcterms:W3CDTF">2011-08-01T06:04:30Z</dcterms:modified>
  <cp:revision>1</cp:revision>
  <dc:title>Presentación Unidad Temática 2.pdf</dc:title>
</cp:coreProperties>
</file>